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2"/>
  </p:notesMasterIdLst>
  <p:sldIdLst>
    <p:sldId id="256" r:id="rId2"/>
    <p:sldId id="261" r:id="rId3"/>
    <p:sldId id="257" r:id="rId4"/>
    <p:sldId id="265" r:id="rId5"/>
    <p:sldId id="263" r:id="rId6"/>
    <p:sldId id="266" r:id="rId7"/>
    <p:sldId id="272" r:id="rId8"/>
    <p:sldId id="267" r:id="rId9"/>
    <p:sldId id="268" r:id="rId10"/>
    <p:sldId id="275" r:id="rId11"/>
    <p:sldId id="269" r:id="rId12"/>
    <p:sldId id="270" r:id="rId13"/>
    <p:sldId id="271" r:id="rId14"/>
    <p:sldId id="273" r:id="rId15"/>
    <p:sldId id="274" r:id="rId16"/>
    <p:sldId id="276" r:id="rId17"/>
    <p:sldId id="259" r:id="rId18"/>
    <p:sldId id="260" r:id="rId19"/>
    <p:sldId id="262" r:id="rId20"/>
    <p:sldId id="264" r:id="rId21"/>
  </p:sldIdLst>
  <p:sldSz cx="12192000" cy="6858000"/>
  <p:notesSz cx="6858000" cy="9144000"/>
  <p:defaultTextStyle>
    <a:defPPr>
      <a:defRPr lang="en-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3AA8B5-98EE-4019-8D57-2562C8BE6DFF}" v="19" dt="2023-03-30T13:36:22.569"/>
    <p1510:client id="{34496CB0-05EF-42A6-A9F2-EBD0ED360FFF}" v="15" dt="2023-03-30T09:26:51.274"/>
    <p1510:client id="{4940EC24-C86C-4BA9-A913-8AAFF4ACCDB7}" v="68" dt="2023-03-30T09:38:56.442"/>
    <p1510:client id="{4F249704-691E-4A1E-8C24-0212E5089E06}" v="6" dt="2023-03-30T10:13:17.270"/>
    <p1510:client id="{5CD0AB50-EAD9-469E-9EBD-DB2ED85A8995}" v="4" dt="2023-03-30T06:55:28.415"/>
    <p1510:client id="{6A4A43F4-C832-45C1-8331-A5594DF83F2E}" v="37" dt="2023-03-30T07:41:46.246"/>
    <p1510:client id="{74504BAA-3A4B-4746-8CF3-8848D2FF2BFD}" v="944" dt="2023-03-30T06:42:54.246"/>
    <p1510:client id="{76CED088-0090-CB49-9B9D-1CB117514A96}" v="621" dt="2023-03-30T14:09:02.065"/>
    <p1510:client id="{7F813942-59E6-4155-BB7D-A270AC156892}" v="170" dt="2023-03-30T09:35:35.764"/>
    <p1510:client id="{85CECA21-9929-495C-A346-E3FF2C7FFF0F}" v="82" dt="2023-03-31T07:23:41.902"/>
    <p1510:client id="{AC4229CF-FCB5-4534-8CCC-BB1195189A00}" v="223" dt="2023-03-30T07:21:47.775"/>
    <p1510:client id="{B0429883-291C-4940-B110-E24774F8957C}" v="131" dt="2023-03-30T09:59:44.940"/>
    <p1510:client id="{B4812013-531F-4E0C-BFA9-F188A621EA14}" v="14" dt="2023-03-30T06:46:34.156"/>
    <p1510:client id="{D9BDFFB9-F421-4069-9639-DF18A34BEED2}" v="18" dt="2023-03-30T10:07:27.915"/>
    <p1510:client id="{D9FFA7C2-1804-41D3-AE56-FEB0295D989E}" v="337" dt="2023-03-30T07:40:08.123"/>
    <p1510:client id="{E349DD07-3E9E-46DA-8C4F-B7362887F0D4}" v="639" dt="2023-03-30T09:19:43.41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2"/>
    <p:restoredTop sz="94667"/>
  </p:normalViewPr>
  <p:slideViewPr>
    <p:cSldViewPr snapToGrid="0">
      <p:cViewPr varScale="1">
        <p:scale>
          <a:sx n="110" d="100"/>
          <a:sy n="110" d="100"/>
        </p:scale>
        <p:origin x="7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 Id="rId30" Type="http://schemas.openxmlformats.org/officeDocument/2006/relationships/customXml" Target="../customXml/item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sha Silvia Mercedes Hall" userId="2d05916f-0a65-40fb-890b-3da59756b658" providerId="ADAL" clId="{76CED088-0090-CB49-9B9D-1CB117514A96}"/>
    <pc:docChg chg="undo redo custSel addSld delSld modSld sldOrd modMainMaster">
      <pc:chgData name="Alisha Silvia Mercedes Hall" userId="2d05916f-0a65-40fb-890b-3da59756b658" providerId="ADAL" clId="{76CED088-0090-CB49-9B9D-1CB117514A96}" dt="2023-03-30T14:08:54.316" v="2257" actId="20577"/>
      <pc:docMkLst>
        <pc:docMk/>
      </pc:docMkLst>
      <pc:sldChg chg="addSp delSp modSp mod">
        <pc:chgData name="Alisha Silvia Mercedes Hall" userId="2d05916f-0a65-40fb-890b-3da59756b658" providerId="ADAL" clId="{76CED088-0090-CB49-9B9D-1CB117514A96}" dt="2023-03-29T09:42:25.664" v="392" actId="14100"/>
        <pc:sldMkLst>
          <pc:docMk/>
          <pc:sldMk cId="3977048896" sldId="256"/>
        </pc:sldMkLst>
        <pc:spChg chg="add mod">
          <ac:chgData name="Alisha Silvia Mercedes Hall" userId="2d05916f-0a65-40fb-890b-3da59756b658" providerId="ADAL" clId="{76CED088-0090-CB49-9B9D-1CB117514A96}" dt="2023-03-29T09:35:06.647" v="339"/>
          <ac:spMkLst>
            <pc:docMk/>
            <pc:sldMk cId="3977048896" sldId="256"/>
            <ac:spMk id="4" creationId="{B1231B0D-0B36-F94B-E1DC-BADE54EE57AA}"/>
          </ac:spMkLst>
        </pc:spChg>
        <pc:spChg chg="add mod">
          <ac:chgData name="Alisha Silvia Mercedes Hall" userId="2d05916f-0a65-40fb-890b-3da59756b658" providerId="ADAL" clId="{76CED088-0090-CB49-9B9D-1CB117514A96}" dt="2023-03-29T09:42:25.664" v="392" actId="14100"/>
          <ac:spMkLst>
            <pc:docMk/>
            <pc:sldMk cId="3977048896" sldId="256"/>
            <ac:spMk id="5" creationId="{595E6408-F367-F414-4A36-D55EF7659C66}"/>
          </ac:spMkLst>
        </pc:spChg>
        <pc:spChg chg="add del mod">
          <ac:chgData name="Alisha Silvia Mercedes Hall" userId="2d05916f-0a65-40fb-890b-3da59756b658" providerId="ADAL" clId="{76CED088-0090-CB49-9B9D-1CB117514A96}" dt="2023-03-29T09:35:11.593" v="341" actId="478"/>
          <ac:spMkLst>
            <pc:docMk/>
            <pc:sldMk cId="3977048896" sldId="256"/>
            <ac:spMk id="6" creationId="{3A2B2600-BFC9-4F5E-A548-2ED7D65459D7}"/>
          </ac:spMkLst>
        </pc:spChg>
      </pc:sldChg>
      <pc:sldChg chg="addSp delSp modSp mod modClrScheme chgLayout">
        <pc:chgData name="Alisha Silvia Mercedes Hall" userId="2d05916f-0a65-40fb-890b-3da59756b658" providerId="ADAL" clId="{76CED088-0090-CB49-9B9D-1CB117514A96}" dt="2023-03-29T10:14:08.639" v="1158" actId="700"/>
        <pc:sldMkLst>
          <pc:docMk/>
          <pc:sldMk cId="4077177447" sldId="257"/>
        </pc:sldMkLst>
        <pc:spChg chg="mod ord">
          <ac:chgData name="Alisha Silvia Mercedes Hall" userId="2d05916f-0a65-40fb-890b-3da59756b658" providerId="ADAL" clId="{76CED088-0090-CB49-9B9D-1CB117514A96}" dt="2023-03-29T10:14:08.639" v="1158" actId="700"/>
          <ac:spMkLst>
            <pc:docMk/>
            <pc:sldMk cId="4077177447" sldId="257"/>
            <ac:spMk id="2" creationId="{4932F630-99FC-ADC7-F83F-69E06254F236}"/>
          </ac:spMkLst>
        </pc:spChg>
        <pc:spChg chg="mod ord">
          <ac:chgData name="Alisha Silvia Mercedes Hall" userId="2d05916f-0a65-40fb-890b-3da59756b658" providerId="ADAL" clId="{76CED088-0090-CB49-9B9D-1CB117514A96}" dt="2023-03-29T10:14:08.639" v="1158" actId="700"/>
          <ac:spMkLst>
            <pc:docMk/>
            <pc:sldMk cId="4077177447" sldId="257"/>
            <ac:spMk id="3" creationId="{7549F2D6-F7A8-B902-1FCE-1C592EBB61A3}"/>
          </ac:spMkLst>
        </pc:spChg>
        <pc:spChg chg="add mod ord">
          <ac:chgData name="Alisha Silvia Mercedes Hall" userId="2d05916f-0a65-40fb-890b-3da59756b658" providerId="ADAL" clId="{76CED088-0090-CB49-9B9D-1CB117514A96}" dt="2023-03-29T10:14:08.639" v="1158" actId="700"/>
          <ac:spMkLst>
            <pc:docMk/>
            <pc:sldMk cId="4077177447" sldId="257"/>
            <ac:spMk id="4" creationId="{BCB33E33-6472-B202-20C0-3380DEA6719F}"/>
          </ac:spMkLst>
        </pc:spChg>
        <pc:spChg chg="add mod ord">
          <ac:chgData name="Alisha Silvia Mercedes Hall" userId="2d05916f-0a65-40fb-890b-3da59756b658" providerId="ADAL" clId="{76CED088-0090-CB49-9B9D-1CB117514A96}" dt="2023-03-29T10:14:08.639" v="1158" actId="700"/>
          <ac:spMkLst>
            <pc:docMk/>
            <pc:sldMk cId="4077177447" sldId="257"/>
            <ac:spMk id="5" creationId="{07330521-71EE-EC7A-EA49-3621064A8B29}"/>
          </ac:spMkLst>
        </pc:spChg>
        <pc:spChg chg="add del mod ord">
          <ac:chgData name="Alisha Silvia Mercedes Hall" userId="2d05916f-0a65-40fb-890b-3da59756b658" providerId="ADAL" clId="{76CED088-0090-CB49-9B9D-1CB117514A96}" dt="2023-03-29T10:14:08.639" v="1158" actId="700"/>
          <ac:spMkLst>
            <pc:docMk/>
            <pc:sldMk cId="4077177447" sldId="257"/>
            <ac:spMk id="6" creationId="{51999391-8888-7A05-3260-6E6B5C65BA8C}"/>
          </ac:spMkLst>
        </pc:spChg>
      </pc:sldChg>
      <pc:sldChg chg="addSp modSp mod">
        <pc:chgData name="Alisha Silvia Mercedes Hall" userId="2d05916f-0a65-40fb-890b-3da59756b658" providerId="ADAL" clId="{76CED088-0090-CB49-9B9D-1CB117514A96}" dt="2023-03-29T10:12:08.936" v="1148" actId="948"/>
        <pc:sldMkLst>
          <pc:docMk/>
          <pc:sldMk cId="852759981" sldId="258"/>
        </pc:sldMkLst>
        <pc:spChg chg="mod">
          <ac:chgData name="Alisha Silvia Mercedes Hall" userId="2d05916f-0a65-40fb-890b-3da59756b658" providerId="ADAL" clId="{76CED088-0090-CB49-9B9D-1CB117514A96}" dt="2023-03-29T10:12:08.936" v="1148" actId="948"/>
          <ac:spMkLst>
            <pc:docMk/>
            <pc:sldMk cId="852759981" sldId="258"/>
            <ac:spMk id="3" creationId="{F7BAB98F-9B11-61EB-E886-92C0CEF2DE72}"/>
          </ac:spMkLst>
        </pc:spChg>
        <pc:spChg chg="add mod">
          <ac:chgData name="Alisha Silvia Mercedes Hall" userId="2d05916f-0a65-40fb-890b-3da59756b658" providerId="ADAL" clId="{76CED088-0090-CB49-9B9D-1CB117514A96}" dt="2023-03-29T09:35:06.647" v="339"/>
          <ac:spMkLst>
            <pc:docMk/>
            <pc:sldMk cId="852759981" sldId="258"/>
            <ac:spMk id="4" creationId="{6059250B-247A-0AEC-4946-176D3EB63D10}"/>
          </ac:spMkLst>
        </pc:spChg>
        <pc:spChg chg="add mod">
          <ac:chgData name="Alisha Silvia Mercedes Hall" userId="2d05916f-0a65-40fb-890b-3da59756b658" providerId="ADAL" clId="{76CED088-0090-CB49-9B9D-1CB117514A96}" dt="2023-03-29T09:35:06.647" v="339"/>
          <ac:spMkLst>
            <pc:docMk/>
            <pc:sldMk cId="852759981" sldId="258"/>
            <ac:spMk id="5" creationId="{DD589432-94A2-AAE7-FEA7-BDA31CBBAAE8}"/>
          </ac:spMkLst>
        </pc:spChg>
      </pc:sldChg>
      <pc:sldChg chg="addSp modSp mod">
        <pc:chgData name="Alisha Silvia Mercedes Hall" userId="2d05916f-0a65-40fb-890b-3da59756b658" providerId="ADAL" clId="{76CED088-0090-CB49-9B9D-1CB117514A96}" dt="2023-03-30T13:52:51.050" v="1987" actId="20577"/>
        <pc:sldMkLst>
          <pc:docMk/>
          <pc:sldMk cId="840414349" sldId="259"/>
        </pc:sldMkLst>
        <pc:spChg chg="mod">
          <ac:chgData name="Alisha Silvia Mercedes Hall" userId="2d05916f-0a65-40fb-890b-3da59756b658" providerId="ADAL" clId="{76CED088-0090-CB49-9B9D-1CB117514A96}" dt="2023-03-30T13:52:51.050" v="1987" actId="20577"/>
          <ac:spMkLst>
            <pc:docMk/>
            <pc:sldMk cId="840414349" sldId="259"/>
            <ac:spMk id="3" creationId="{2F50C58A-F808-47A2-DF18-0716ED52DECD}"/>
          </ac:spMkLst>
        </pc:spChg>
        <pc:spChg chg="add mod">
          <ac:chgData name="Alisha Silvia Mercedes Hall" userId="2d05916f-0a65-40fb-890b-3da59756b658" providerId="ADAL" clId="{76CED088-0090-CB49-9B9D-1CB117514A96}" dt="2023-03-29T09:35:06.647" v="339"/>
          <ac:spMkLst>
            <pc:docMk/>
            <pc:sldMk cId="840414349" sldId="259"/>
            <ac:spMk id="4" creationId="{EA524240-6D27-DC1F-96DE-6FE523FEDADA}"/>
          </ac:spMkLst>
        </pc:spChg>
        <pc:spChg chg="add mod">
          <ac:chgData name="Alisha Silvia Mercedes Hall" userId="2d05916f-0a65-40fb-890b-3da59756b658" providerId="ADAL" clId="{76CED088-0090-CB49-9B9D-1CB117514A96}" dt="2023-03-29T09:35:06.647" v="339"/>
          <ac:spMkLst>
            <pc:docMk/>
            <pc:sldMk cId="840414349" sldId="259"/>
            <ac:spMk id="5" creationId="{56BB7B6F-BDD6-91DC-44F9-46E5DDA0FA8B}"/>
          </ac:spMkLst>
        </pc:spChg>
      </pc:sldChg>
      <pc:sldChg chg="addSp modSp mod">
        <pc:chgData name="Alisha Silvia Mercedes Hall" userId="2d05916f-0a65-40fb-890b-3da59756b658" providerId="ADAL" clId="{76CED088-0090-CB49-9B9D-1CB117514A96}" dt="2023-03-30T14:08:54.316" v="2257" actId="20577"/>
        <pc:sldMkLst>
          <pc:docMk/>
          <pc:sldMk cId="3113785111" sldId="260"/>
        </pc:sldMkLst>
        <pc:spChg chg="mod">
          <ac:chgData name="Alisha Silvia Mercedes Hall" userId="2d05916f-0a65-40fb-890b-3da59756b658" providerId="ADAL" clId="{76CED088-0090-CB49-9B9D-1CB117514A96}" dt="2023-03-29T10:53:28.391" v="1466" actId="20577"/>
          <ac:spMkLst>
            <pc:docMk/>
            <pc:sldMk cId="3113785111" sldId="260"/>
            <ac:spMk id="2" creationId="{57F6FC5F-6B2C-D824-27B1-57AC92CBC9D4}"/>
          </ac:spMkLst>
        </pc:spChg>
        <pc:spChg chg="mod">
          <ac:chgData name="Alisha Silvia Mercedes Hall" userId="2d05916f-0a65-40fb-890b-3da59756b658" providerId="ADAL" clId="{76CED088-0090-CB49-9B9D-1CB117514A96}" dt="2023-03-30T14:08:54.316" v="2257" actId="20577"/>
          <ac:spMkLst>
            <pc:docMk/>
            <pc:sldMk cId="3113785111" sldId="260"/>
            <ac:spMk id="3" creationId="{2F50C58A-F808-47A2-DF18-0716ED52DECD}"/>
          </ac:spMkLst>
        </pc:spChg>
        <pc:spChg chg="add mod">
          <ac:chgData name="Alisha Silvia Mercedes Hall" userId="2d05916f-0a65-40fb-890b-3da59756b658" providerId="ADAL" clId="{76CED088-0090-CB49-9B9D-1CB117514A96}" dt="2023-03-29T09:35:06.647" v="339"/>
          <ac:spMkLst>
            <pc:docMk/>
            <pc:sldMk cId="3113785111" sldId="260"/>
            <ac:spMk id="4" creationId="{F98D3100-10D6-553D-8E51-09E275B92FDF}"/>
          </ac:spMkLst>
        </pc:spChg>
        <pc:spChg chg="add mod">
          <ac:chgData name="Alisha Silvia Mercedes Hall" userId="2d05916f-0a65-40fb-890b-3da59756b658" providerId="ADAL" clId="{76CED088-0090-CB49-9B9D-1CB117514A96}" dt="2023-03-29T09:35:06.647" v="339"/>
          <ac:spMkLst>
            <pc:docMk/>
            <pc:sldMk cId="3113785111" sldId="260"/>
            <ac:spMk id="5" creationId="{80D37C45-5B06-12CA-0F80-106ECFA758FD}"/>
          </ac:spMkLst>
        </pc:spChg>
        <pc:picChg chg="add mod">
          <ac:chgData name="Alisha Silvia Mercedes Hall" userId="2d05916f-0a65-40fb-890b-3da59756b658" providerId="ADAL" clId="{76CED088-0090-CB49-9B9D-1CB117514A96}" dt="2023-03-30T13:58:19.424" v="2189" actId="1076"/>
          <ac:picMkLst>
            <pc:docMk/>
            <pc:sldMk cId="3113785111" sldId="260"/>
            <ac:picMk id="6" creationId="{F3EA522C-0C23-DC27-8136-F62BCB615146}"/>
          </ac:picMkLst>
        </pc:picChg>
      </pc:sldChg>
      <pc:sldChg chg="addSp delSp modSp new mod ord modClrScheme chgLayout">
        <pc:chgData name="Alisha Silvia Mercedes Hall" userId="2d05916f-0a65-40fb-890b-3da59756b658" providerId="ADAL" clId="{76CED088-0090-CB49-9B9D-1CB117514A96}" dt="2023-03-29T11:03:38.688" v="1850"/>
        <pc:sldMkLst>
          <pc:docMk/>
          <pc:sldMk cId="2775107717" sldId="261"/>
        </pc:sldMkLst>
        <pc:spChg chg="mod ord">
          <ac:chgData name="Alisha Silvia Mercedes Hall" userId="2d05916f-0a65-40fb-890b-3da59756b658" providerId="ADAL" clId="{76CED088-0090-CB49-9B9D-1CB117514A96}" dt="2023-03-29T10:14:14.373" v="1160" actId="700"/>
          <ac:spMkLst>
            <pc:docMk/>
            <pc:sldMk cId="2775107717" sldId="261"/>
            <ac:spMk id="2" creationId="{FBBC348C-07D4-050D-BF62-9C07260AD77B}"/>
          </ac:spMkLst>
        </pc:spChg>
        <pc:spChg chg="del mod ord">
          <ac:chgData name="Alisha Silvia Mercedes Hall" userId="2d05916f-0a65-40fb-890b-3da59756b658" providerId="ADAL" clId="{76CED088-0090-CB49-9B9D-1CB117514A96}" dt="2023-03-29T10:14:14.373" v="1160" actId="700"/>
          <ac:spMkLst>
            <pc:docMk/>
            <pc:sldMk cId="2775107717" sldId="261"/>
            <ac:spMk id="3" creationId="{3B7AB4F6-3091-88BB-49D0-47AB9FC711F0}"/>
          </ac:spMkLst>
        </pc:spChg>
        <pc:spChg chg="mod ord">
          <ac:chgData name="Alisha Silvia Mercedes Hall" userId="2d05916f-0a65-40fb-890b-3da59756b658" providerId="ADAL" clId="{76CED088-0090-CB49-9B9D-1CB117514A96}" dt="2023-03-29T10:14:14.373" v="1160" actId="700"/>
          <ac:spMkLst>
            <pc:docMk/>
            <pc:sldMk cId="2775107717" sldId="261"/>
            <ac:spMk id="4" creationId="{D5951618-6C07-AC87-0ED7-1799D61ABAEA}"/>
          </ac:spMkLst>
        </pc:spChg>
        <pc:spChg chg="mod ord">
          <ac:chgData name="Alisha Silvia Mercedes Hall" userId="2d05916f-0a65-40fb-890b-3da59756b658" providerId="ADAL" clId="{76CED088-0090-CB49-9B9D-1CB117514A96}" dt="2023-03-29T10:14:14.373" v="1160" actId="700"/>
          <ac:spMkLst>
            <pc:docMk/>
            <pc:sldMk cId="2775107717" sldId="261"/>
            <ac:spMk id="5" creationId="{AEBE5D8D-6AAE-11D0-8415-AC555777FF3B}"/>
          </ac:spMkLst>
        </pc:spChg>
        <pc:spChg chg="add del mod ord">
          <ac:chgData name="Alisha Silvia Mercedes Hall" userId="2d05916f-0a65-40fb-890b-3da59756b658" providerId="ADAL" clId="{76CED088-0090-CB49-9B9D-1CB117514A96}" dt="2023-03-29T10:22:53.906" v="1348" actId="931"/>
          <ac:spMkLst>
            <pc:docMk/>
            <pc:sldMk cId="2775107717" sldId="261"/>
            <ac:spMk id="6" creationId="{C850D6B0-ADFC-20EF-5828-8D1A946FE7B4}"/>
          </ac:spMkLst>
        </pc:spChg>
        <pc:spChg chg="add mod ord">
          <ac:chgData name="Alisha Silvia Mercedes Hall" userId="2d05916f-0a65-40fb-890b-3da59756b658" providerId="ADAL" clId="{76CED088-0090-CB49-9B9D-1CB117514A96}" dt="2023-03-29T10:16:20.800" v="1336" actId="948"/>
          <ac:spMkLst>
            <pc:docMk/>
            <pc:sldMk cId="2775107717" sldId="261"/>
            <ac:spMk id="7" creationId="{CCB79F6E-0317-C4B3-1197-9C3698F6FC59}"/>
          </ac:spMkLst>
        </pc:spChg>
        <pc:picChg chg="add del mod">
          <ac:chgData name="Alisha Silvia Mercedes Hall" userId="2d05916f-0a65-40fb-890b-3da59756b658" providerId="ADAL" clId="{76CED088-0090-CB49-9B9D-1CB117514A96}" dt="2023-03-29T10:17:49.954" v="1341" actId="931"/>
          <ac:picMkLst>
            <pc:docMk/>
            <pc:sldMk cId="2775107717" sldId="261"/>
            <ac:picMk id="9" creationId="{2CC302A5-A2E4-23AF-5A70-28BB6A5C2212}"/>
          </ac:picMkLst>
        </pc:picChg>
        <pc:picChg chg="add del mod">
          <ac:chgData name="Alisha Silvia Mercedes Hall" userId="2d05916f-0a65-40fb-890b-3da59756b658" providerId="ADAL" clId="{76CED088-0090-CB49-9B9D-1CB117514A96}" dt="2023-03-29T10:18:07.919" v="1343" actId="931"/>
          <ac:picMkLst>
            <pc:docMk/>
            <pc:sldMk cId="2775107717" sldId="261"/>
            <ac:picMk id="11" creationId="{ECB92B7C-96DF-863B-FC1A-3BF58DF269A9}"/>
          </ac:picMkLst>
        </pc:picChg>
        <pc:picChg chg="add del mod">
          <ac:chgData name="Alisha Silvia Mercedes Hall" userId="2d05916f-0a65-40fb-890b-3da59756b658" providerId="ADAL" clId="{76CED088-0090-CB49-9B9D-1CB117514A96}" dt="2023-03-29T10:19:57.567" v="1347" actId="931"/>
          <ac:picMkLst>
            <pc:docMk/>
            <pc:sldMk cId="2775107717" sldId="261"/>
            <ac:picMk id="13" creationId="{D912C331-8E02-D068-25ED-C6362B1CE536}"/>
          </ac:picMkLst>
        </pc:picChg>
        <pc:picChg chg="add mod">
          <ac:chgData name="Alisha Silvia Mercedes Hall" userId="2d05916f-0a65-40fb-890b-3da59756b658" providerId="ADAL" clId="{76CED088-0090-CB49-9B9D-1CB117514A96}" dt="2023-03-29T11:03:38.688" v="1850"/>
          <ac:picMkLst>
            <pc:docMk/>
            <pc:sldMk cId="2775107717" sldId="261"/>
            <ac:picMk id="15" creationId="{D83A98CE-5EB4-7DA1-2E48-3CE7E8CA7EAA}"/>
          </ac:picMkLst>
        </pc:picChg>
      </pc:sldChg>
      <pc:sldChg chg="addSp delSp modSp mod">
        <pc:chgData name="Alisha Silvia Mercedes Hall" userId="2d05916f-0a65-40fb-890b-3da59756b658" providerId="ADAL" clId="{76CED088-0090-CB49-9B9D-1CB117514A96}" dt="2023-03-29T11:02:58.575" v="1847" actId="1038"/>
        <pc:sldMkLst>
          <pc:docMk/>
          <pc:sldMk cId="3608969900" sldId="262"/>
        </pc:sldMkLst>
        <pc:spChg chg="mod">
          <ac:chgData name="Alisha Silvia Mercedes Hall" userId="2d05916f-0a65-40fb-890b-3da59756b658" providerId="ADAL" clId="{76CED088-0090-CB49-9B9D-1CB117514A96}" dt="2023-03-29T10:51:12.502" v="1370" actId="14100"/>
          <ac:spMkLst>
            <pc:docMk/>
            <pc:sldMk cId="3608969900" sldId="262"/>
            <ac:spMk id="2" creationId="{37F650D2-5E12-7E1E-0E9C-B755193DBBA1}"/>
          </ac:spMkLst>
        </pc:spChg>
        <pc:spChg chg="add mod">
          <ac:chgData name="Alisha Silvia Mercedes Hall" userId="2d05916f-0a65-40fb-890b-3da59756b658" providerId="ADAL" clId="{76CED088-0090-CB49-9B9D-1CB117514A96}" dt="2023-03-29T10:58:42.163" v="1778" actId="1038"/>
          <ac:spMkLst>
            <pc:docMk/>
            <pc:sldMk cId="3608969900" sldId="262"/>
            <ac:spMk id="6" creationId="{70240E1C-1D37-C563-5762-9F48D5CFCDB8}"/>
          </ac:spMkLst>
        </pc:spChg>
        <pc:spChg chg="mod">
          <ac:chgData name="Alisha Silvia Mercedes Hall" userId="2d05916f-0a65-40fb-890b-3da59756b658" providerId="ADAL" clId="{76CED088-0090-CB49-9B9D-1CB117514A96}" dt="2023-03-29T10:58:54.931" v="1801" actId="1038"/>
          <ac:spMkLst>
            <pc:docMk/>
            <pc:sldMk cId="3608969900" sldId="262"/>
            <ac:spMk id="7" creationId="{27F8EE88-D685-8ACF-7E53-C8284CA2169F}"/>
          </ac:spMkLst>
        </pc:spChg>
        <pc:spChg chg="mod">
          <ac:chgData name="Alisha Silvia Mercedes Hall" userId="2d05916f-0a65-40fb-890b-3da59756b658" providerId="ADAL" clId="{76CED088-0090-CB49-9B9D-1CB117514A96}" dt="2023-03-29T11:02:58.575" v="1847" actId="1038"/>
          <ac:spMkLst>
            <pc:docMk/>
            <pc:sldMk cId="3608969900" sldId="262"/>
            <ac:spMk id="9" creationId="{4B27C6E6-8503-108B-3427-8EB598F0CA3E}"/>
          </ac:spMkLst>
        </pc:spChg>
        <pc:spChg chg="add del mod">
          <ac:chgData name="Alisha Silvia Mercedes Hall" userId="2d05916f-0a65-40fb-890b-3da59756b658" providerId="ADAL" clId="{76CED088-0090-CB49-9B9D-1CB117514A96}" dt="2023-03-29T11:00:39.689" v="1811" actId="478"/>
          <ac:spMkLst>
            <pc:docMk/>
            <pc:sldMk cId="3608969900" sldId="262"/>
            <ac:spMk id="17" creationId="{2C22D722-3C36-05CF-44BC-886D532F632D}"/>
          </ac:spMkLst>
        </pc:spChg>
        <pc:spChg chg="add mod">
          <ac:chgData name="Alisha Silvia Mercedes Hall" userId="2d05916f-0a65-40fb-890b-3da59756b658" providerId="ADAL" clId="{76CED088-0090-CB49-9B9D-1CB117514A96}" dt="2023-03-29T11:02:46.286" v="1832" actId="14100"/>
          <ac:spMkLst>
            <pc:docMk/>
            <pc:sldMk cId="3608969900" sldId="262"/>
            <ac:spMk id="18" creationId="{9CD69EDF-F7F1-5277-79B0-E06D46F08122}"/>
          </ac:spMkLst>
        </pc:spChg>
        <pc:picChg chg="add del mod">
          <ac:chgData name="Alisha Silvia Mercedes Hall" userId="2d05916f-0a65-40fb-890b-3da59756b658" providerId="ADAL" clId="{76CED088-0090-CB49-9B9D-1CB117514A96}" dt="2023-03-29T10:58:47.423" v="1779" actId="478"/>
          <ac:picMkLst>
            <pc:docMk/>
            <pc:sldMk cId="3608969900" sldId="262"/>
            <ac:picMk id="8" creationId="{2AD656A4-6CC9-74E4-F1F0-FEE3DD7359D2}"/>
          </ac:picMkLst>
        </pc:picChg>
        <pc:picChg chg="mod">
          <ac:chgData name="Alisha Silvia Mercedes Hall" userId="2d05916f-0a65-40fb-890b-3da59756b658" providerId="ADAL" clId="{76CED088-0090-CB49-9B9D-1CB117514A96}" dt="2023-03-29T11:00:53.535" v="1812"/>
          <ac:picMkLst>
            <pc:docMk/>
            <pc:sldMk cId="3608969900" sldId="262"/>
            <ac:picMk id="12" creationId="{445CD090-0856-E283-8966-281C30CF37F8}"/>
          </ac:picMkLst>
        </pc:picChg>
        <pc:picChg chg="del mod">
          <ac:chgData name="Alisha Silvia Mercedes Hall" userId="2d05916f-0a65-40fb-890b-3da59756b658" providerId="ADAL" clId="{76CED088-0090-CB49-9B9D-1CB117514A96}" dt="2023-03-29T10:51:57.548" v="1381" actId="478"/>
          <ac:picMkLst>
            <pc:docMk/>
            <pc:sldMk cId="3608969900" sldId="262"/>
            <ac:picMk id="13" creationId="{83CC2F21-BAF7-AA37-F0D7-73D8547823D2}"/>
          </ac:picMkLst>
        </pc:picChg>
        <pc:picChg chg="add del mod">
          <ac:chgData name="Alisha Silvia Mercedes Hall" userId="2d05916f-0a65-40fb-890b-3da59756b658" providerId="ADAL" clId="{76CED088-0090-CB49-9B9D-1CB117514A96}" dt="2023-03-29T10:58:48.367" v="1780" actId="478"/>
          <ac:picMkLst>
            <pc:docMk/>
            <pc:sldMk cId="3608969900" sldId="262"/>
            <ac:picMk id="14" creationId="{8C33D305-F879-C66A-5998-26AEA9139E1B}"/>
          </ac:picMkLst>
        </pc:picChg>
        <pc:picChg chg="add mod">
          <ac:chgData name="Alisha Silvia Mercedes Hall" userId="2d05916f-0a65-40fb-890b-3da59756b658" providerId="ADAL" clId="{76CED088-0090-CB49-9B9D-1CB117514A96}" dt="2023-03-29T11:00:32.569" v="1810"/>
          <ac:picMkLst>
            <pc:docMk/>
            <pc:sldMk cId="3608969900" sldId="262"/>
            <ac:picMk id="16" creationId="{9234E075-7FD1-A70B-38BB-FA1D1A18016A}"/>
          </ac:picMkLst>
        </pc:picChg>
        <pc:picChg chg="add mod">
          <ac:chgData name="Alisha Silvia Mercedes Hall" userId="2d05916f-0a65-40fb-890b-3da59756b658" providerId="ADAL" clId="{76CED088-0090-CB49-9B9D-1CB117514A96}" dt="2023-03-29T10:58:59.741" v="1802" actId="1037"/>
          <ac:picMkLst>
            <pc:docMk/>
            <pc:sldMk cId="3608969900" sldId="262"/>
            <ac:picMk id="1026" creationId="{EA7C2ABE-31AE-47D6-3837-0D2AF4150A0C}"/>
          </ac:picMkLst>
        </pc:picChg>
      </pc:sldChg>
      <pc:sldChg chg="modSp new mod">
        <pc:chgData name="Alisha Silvia Mercedes Hall" userId="2d05916f-0a65-40fb-890b-3da59756b658" providerId="ADAL" clId="{76CED088-0090-CB49-9B9D-1CB117514A96}" dt="2023-03-30T13:54:17.556" v="2039" actId="948"/>
        <pc:sldMkLst>
          <pc:docMk/>
          <pc:sldMk cId="665958007" sldId="264"/>
        </pc:sldMkLst>
        <pc:spChg chg="mod">
          <ac:chgData name="Alisha Silvia Mercedes Hall" userId="2d05916f-0a65-40fb-890b-3da59756b658" providerId="ADAL" clId="{76CED088-0090-CB49-9B9D-1CB117514A96}" dt="2023-03-29T10:54:40.620" v="1498" actId="20577"/>
          <ac:spMkLst>
            <pc:docMk/>
            <pc:sldMk cId="665958007" sldId="264"/>
            <ac:spMk id="2" creationId="{BB4D5A70-90B5-0363-E09C-3BAC58EF7B0B}"/>
          </ac:spMkLst>
        </pc:spChg>
        <pc:spChg chg="mod">
          <ac:chgData name="Alisha Silvia Mercedes Hall" userId="2d05916f-0a65-40fb-890b-3da59756b658" providerId="ADAL" clId="{76CED088-0090-CB49-9B9D-1CB117514A96}" dt="2023-03-30T13:54:17.556" v="2039" actId="948"/>
          <ac:spMkLst>
            <pc:docMk/>
            <pc:sldMk cId="665958007" sldId="264"/>
            <ac:spMk id="3" creationId="{9E1BCD70-A01C-47D6-EDAC-CFC046044864}"/>
          </ac:spMkLst>
        </pc:spChg>
      </pc:sldChg>
      <pc:sldChg chg="add del">
        <pc:chgData name="Alisha Silvia Mercedes Hall" userId="2d05916f-0a65-40fb-890b-3da59756b658" providerId="ADAL" clId="{76CED088-0090-CB49-9B9D-1CB117514A96}" dt="2023-03-29T10:54:15.618" v="1468" actId="2696"/>
        <pc:sldMkLst>
          <pc:docMk/>
          <pc:sldMk cId="4099677774" sldId="264"/>
        </pc:sldMkLst>
      </pc:sldChg>
      <pc:sldChg chg="modSp mod">
        <pc:chgData name="Alisha Silvia Mercedes Hall" userId="2d05916f-0a65-40fb-890b-3da59756b658" providerId="ADAL" clId="{76CED088-0090-CB49-9B9D-1CB117514A96}" dt="2023-03-30T13:38:05.623" v="1862" actId="114"/>
        <pc:sldMkLst>
          <pc:docMk/>
          <pc:sldMk cId="643360037" sldId="267"/>
        </pc:sldMkLst>
        <pc:spChg chg="mod">
          <ac:chgData name="Alisha Silvia Mercedes Hall" userId="2d05916f-0a65-40fb-890b-3da59756b658" providerId="ADAL" clId="{76CED088-0090-CB49-9B9D-1CB117514A96}" dt="2023-03-30T13:38:05.623" v="1862" actId="114"/>
          <ac:spMkLst>
            <pc:docMk/>
            <pc:sldMk cId="643360037" sldId="267"/>
            <ac:spMk id="3" creationId="{2FAD823D-C92E-21EB-542F-67D546F596CA}"/>
          </ac:spMkLst>
        </pc:spChg>
      </pc:sldChg>
      <pc:sldChg chg="modSp mod">
        <pc:chgData name="Alisha Silvia Mercedes Hall" userId="2d05916f-0a65-40fb-890b-3da59756b658" providerId="ADAL" clId="{76CED088-0090-CB49-9B9D-1CB117514A96}" dt="2023-03-30T13:39:32.162" v="1883" actId="20577"/>
        <pc:sldMkLst>
          <pc:docMk/>
          <pc:sldMk cId="800723873" sldId="268"/>
        </pc:sldMkLst>
        <pc:spChg chg="mod">
          <ac:chgData name="Alisha Silvia Mercedes Hall" userId="2d05916f-0a65-40fb-890b-3da59756b658" providerId="ADAL" clId="{76CED088-0090-CB49-9B9D-1CB117514A96}" dt="2023-03-30T13:39:32.162" v="1883" actId="20577"/>
          <ac:spMkLst>
            <pc:docMk/>
            <pc:sldMk cId="800723873" sldId="268"/>
            <ac:spMk id="3" creationId="{2FAD823D-C92E-21EB-542F-67D546F596CA}"/>
          </ac:spMkLst>
        </pc:spChg>
      </pc:sldChg>
      <pc:sldChg chg="modSp mod">
        <pc:chgData name="Alisha Silvia Mercedes Hall" userId="2d05916f-0a65-40fb-890b-3da59756b658" providerId="ADAL" clId="{76CED088-0090-CB49-9B9D-1CB117514A96}" dt="2023-03-30T13:49:49.210" v="1911" actId="20577"/>
        <pc:sldMkLst>
          <pc:docMk/>
          <pc:sldMk cId="674267361" sldId="270"/>
        </pc:sldMkLst>
        <pc:spChg chg="mod">
          <ac:chgData name="Alisha Silvia Mercedes Hall" userId="2d05916f-0a65-40fb-890b-3da59756b658" providerId="ADAL" clId="{76CED088-0090-CB49-9B9D-1CB117514A96}" dt="2023-03-30T13:49:49.210" v="1911" actId="20577"/>
          <ac:spMkLst>
            <pc:docMk/>
            <pc:sldMk cId="674267361" sldId="270"/>
            <ac:spMk id="6" creationId="{9C9FFE46-8850-AAF8-8976-1BAADA713FEF}"/>
          </ac:spMkLst>
        </pc:spChg>
      </pc:sldChg>
      <pc:sldChg chg="modSp mod">
        <pc:chgData name="Alisha Silvia Mercedes Hall" userId="2d05916f-0a65-40fb-890b-3da59756b658" providerId="ADAL" clId="{76CED088-0090-CB49-9B9D-1CB117514A96}" dt="2023-03-30T13:37:29.032" v="1852" actId="948"/>
        <pc:sldMkLst>
          <pc:docMk/>
          <pc:sldMk cId="3569247678" sldId="272"/>
        </pc:sldMkLst>
        <pc:spChg chg="mod">
          <ac:chgData name="Alisha Silvia Mercedes Hall" userId="2d05916f-0a65-40fb-890b-3da59756b658" providerId="ADAL" clId="{76CED088-0090-CB49-9B9D-1CB117514A96}" dt="2023-03-30T13:37:29.032" v="1852" actId="948"/>
          <ac:spMkLst>
            <pc:docMk/>
            <pc:sldMk cId="3569247678" sldId="272"/>
            <ac:spMk id="3" creationId="{2FAD823D-C92E-21EB-542F-67D546F596CA}"/>
          </ac:spMkLst>
        </pc:spChg>
      </pc:sldChg>
      <pc:sldChg chg="modSp mod">
        <pc:chgData name="Alisha Silvia Mercedes Hall" userId="2d05916f-0a65-40fb-890b-3da59756b658" providerId="ADAL" clId="{76CED088-0090-CB49-9B9D-1CB117514A96}" dt="2023-03-30T13:51:15.410" v="1916" actId="313"/>
        <pc:sldMkLst>
          <pc:docMk/>
          <pc:sldMk cId="1236639740" sldId="273"/>
        </pc:sldMkLst>
        <pc:spChg chg="mod">
          <ac:chgData name="Alisha Silvia Mercedes Hall" userId="2d05916f-0a65-40fb-890b-3da59756b658" providerId="ADAL" clId="{76CED088-0090-CB49-9B9D-1CB117514A96}" dt="2023-03-30T13:51:15.410" v="1916" actId="313"/>
          <ac:spMkLst>
            <pc:docMk/>
            <pc:sldMk cId="1236639740" sldId="273"/>
            <ac:spMk id="3" creationId="{5A3A758C-B121-87AD-DE0B-3ABD48BA05D8}"/>
          </ac:spMkLst>
        </pc:spChg>
      </pc:sldChg>
      <pc:sldChg chg="modSp mod">
        <pc:chgData name="Alisha Silvia Mercedes Hall" userId="2d05916f-0a65-40fb-890b-3da59756b658" providerId="ADAL" clId="{76CED088-0090-CB49-9B9D-1CB117514A96}" dt="2023-03-30T13:50:00.190" v="1912" actId="20577"/>
        <pc:sldMkLst>
          <pc:docMk/>
          <pc:sldMk cId="3667883799" sldId="275"/>
        </pc:sldMkLst>
        <pc:spChg chg="mod">
          <ac:chgData name="Alisha Silvia Mercedes Hall" userId="2d05916f-0a65-40fb-890b-3da59756b658" providerId="ADAL" clId="{76CED088-0090-CB49-9B9D-1CB117514A96}" dt="2023-03-30T13:50:00.190" v="1912" actId="20577"/>
          <ac:spMkLst>
            <pc:docMk/>
            <pc:sldMk cId="3667883799" sldId="275"/>
            <ac:spMk id="3" creationId="{2FAD823D-C92E-21EB-542F-67D546F596CA}"/>
          </ac:spMkLst>
        </pc:spChg>
      </pc:sldChg>
      <pc:sldMasterChg chg="addSp delSp modSp mod modSldLayout">
        <pc:chgData name="Alisha Silvia Mercedes Hall" userId="2d05916f-0a65-40fb-890b-3da59756b658" providerId="ADAL" clId="{76CED088-0090-CB49-9B9D-1CB117514A96}" dt="2023-03-29T10:16:43.065" v="1339"/>
        <pc:sldMasterMkLst>
          <pc:docMk/>
          <pc:sldMasterMk cId="3959746906" sldId="2147483660"/>
        </pc:sldMasterMkLst>
        <pc:spChg chg="mod">
          <ac:chgData name="Alisha Silvia Mercedes Hall" userId="2d05916f-0a65-40fb-890b-3da59756b658" providerId="ADAL" clId="{76CED088-0090-CB49-9B9D-1CB117514A96}" dt="2023-03-29T09:26:29.097" v="98" actId="14100"/>
          <ac:spMkLst>
            <pc:docMk/>
            <pc:sldMasterMk cId="3959746906" sldId="2147483660"/>
            <ac:spMk id="2" creationId="{00000000-0000-0000-0000-000000000000}"/>
          </ac:spMkLst>
        </pc:spChg>
        <pc:spChg chg="mod">
          <ac:chgData name="Alisha Silvia Mercedes Hall" userId="2d05916f-0a65-40fb-890b-3da59756b658" providerId="ADAL" clId="{76CED088-0090-CB49-9B9D-1CB117514A96}" dt="2023-03-29T09:26:02.371" v="96" actId="2711"/>
          <ac:spMkLst>
            <pc:docMk/>
            <pc:sldMasterMk cId="3959746906" sldId="2147483660"/>
            <ac:spMk id="3" creationId="{00000000-0000-0000-0000-000000000000}"/>
          </ac:spMkLst>
        </pc:spChg>
        <pc:spChg chg="add del mod">
          <ac:chgData name="Alisha Silvia Mercedes Hall" userId="2d05916f-0a65-40fb-890b-3da59756b658" providerId="ADAL" clId="{76CED088-0090-CB49-9B9D-1CB117514A96}" dt="2023-03-29T09:41:39.233" v="386" actId="1076"/>
          <ac:spMkLst>
            <pc:docMk/>
            <pc:sldMasterMk cId="3959746906" sldId="2147483660"/>
            <ac:spMk id="4" creationId="{00000000-0000-0000-0000-000000000000}"/>
          </ac:spMkLst>
        </pc:spChg>
        <pc:spChg chg="add del mod">
          <ac:chgData name="Alisha Silvia Mercedes Hall" userId="2d05916f-0a65-40fb-890b-3da59756b658" providerId="ADAL" clId="{76CED088-0090-CB49-9B9D-1CB117514A96}" dt="2023-03-29T09:40:44.910" v="373" actId="478"/>
          <ac:spMkLst>
            <pc:docMk/>
            <pc:sldMasterMk cId="3959746906" sldId="2147483660"/>
            <ac:spMk id="5" creationId="{00000000-0000-0000-0000-000000000000}"/>
          </ac:spMkLst>
        </pc:spChg>
        <pc:spChg chg="mod">
          <ac:chgData name="Alisha Silvia Mercedes Hall" userId="2d05916f-0a65-40fb-890b-3da59756b658" providerId="ADAL" clId="{76CED088-0090-CB49-9B9D-1CB117514A96}" dt="2023-03-29T09:44:11.208" v="408" actId="207"/>
          <ac:spMkLst>
            <pc:docMk/>
            <pc:sldMasterMk cId="3959746906" sldId="2147483660"/>
            <ac:spMk id="6" creationId="{00000000-0000-0000-0000-000000000000}"/>
          </ac:spMkLst>
        </pc:spChg>
        <pc:spChg chg="add del mod">
          <ac:chgData name="Alisha Silvia Mercedes Hall" userId="2d05916f-0a65-40fb-890b-3da59756b658" providerId="ADAL" clId="{76CED088-0090-CB49-9B9D-1CB117514A96}" dt="2023-03-29T09:19:32.877" v="2" actId="21"/>
          <ac:spMkLst>
            <pc:docMk/>
            <pc:sldMasterMk cId="3959746906" sldId="2147483660"/>
            <ac:spMk id="7" creationId="{08B16D17-7AF1-1F24-AE6C-9FCC72C7BCD1}"/>
          </ac:spMkLst>
        </pc:spChg>
        <pc:sldLayoutChg chg="addSp delSp modSp mod">
          <pc:chgData name="Alisha Silvia Mercedes Hall" userId="2d05916f-0a65-40fb-890b-3da59756b658" providerId="ADAL" clId="{76CED088-0090-CB49-9B9D-1CB117514A96}" dt="2023-03-29T10:06:17.592" v="655" actId="14100"/>
          <pc:sldLayoutMkLst>
            <pc:docMk/>
            <pc:sldMasterMk cId="3959746906" sldId="2147483660"/>
            <pc:sldLayoutMk cId="3518393767" sldId="2147483661"/>
          </pc:sldLayoutMkLst>
          <pc:spChg chg="mod">
            <ac:chgData name="Alisha Silvia Mercedes Hall" userId="2d05916f-0a65-40fb-890b-3da59756b658" providerId="ADAL" clId="{76CED088-0090-CB49-9B9D-1CB117514A96}" dt="2023-03-29T09:32:32.456" v="204" actId="1036"/>
            <ac:spMkLst>
              <pc:docMk/>
              <pc:sldMasterMk cId="3959746906" sldId="2147483660"/>
              <pc:sldLayoutMk cId="3518393767" sldId="2147483661"/>
              <ac:spMk id="2" creationId="{00000000-0000-0000-0000-000000000000}"/>
            </ac:spMkLst>
          </pc:spChg>
          <pc:spChg chg="mod">
            <ac:chgData name="Alisha Silvia Mercedes Hall" userId="2d05916f-0a65-40fb-890b-3da59756b658" providerId="ADAL" clId="{76CED088-0090-CB49-9B9D-1CB117514A96}" dt="2023-03-29T10:06:17.592" v="655" actId="14100"/>
            <ac:spMkLst>
              <pc:docMk/>
              <pc:sldMasterMk cId="3959746906" sldId="2147483660"/>
              <pc:sldLayoutMk cId="3518393767" sldId="2147483661"/>
              <ac:spMk id="3" creationId="{00000000-0000-0000-0000-000000000000}"/>
            </ac:spMkLst>
          </pc:spChg>
          <pc:spChg chg="mod">
            <ac:chgData name="Alisha Silvia Mercedes Hall" userId="2d05916f-0a65-40fb-890b-3da59756b658" providerId="ADAL" clId="{76CED088-0090-CB49-9B9D-1CB117514A96}" dt="2023-03-29T09:42:45.992" v="395" actId="1076"/>
            <ac:spMkLst>
              <pc:docMk/>
              <pc:sldMasterMk cId="3959746906" sldId="2147483660"/>
              <pc:sldLayoutMk cId="3518393767" sldId="2147483661"/>
              <ac:spMk id="4" creationId="{00000000-0000-0000-0000-000000000000}"/>
            </ac:spMkLst>
          </pc:spChg>
          <pc:spChg chg="add del">
            <ac:chgData name="Alisha Silvia Mercedes Hall" userId="2d05916f-0a65-40fb-890b-3da59756b658" providerId="ADAL" clId="{76CED088-0090-CB49-9B9D-1CB117514A96}" dt="2023-03-29T09:40:50.225" v="374" actId="478"/>
            <ac:spMkLst>
              <pc:docMk/>
              <pc:sldMasterMk cId="3959746906" sldId="2147483660"/>
              <pc:sldLayoutMk cId="3518393767" sldId="2147483661"/>
              <ac:spMk id="5" creationId="{00000000-0000-0000-0000-000000000000}"/>
            </ac:spMkLst>
          </pc:spChg>
          <pc:spChg chg="mod">
            <ac:chgData name="Alisha Silvia Mercedes Hall" userId="2d05916f-0a65-40fb-890b-3da59756b658" providerId="ADAL" clId="{76CED088-0090-CB49-9B9D-1CB117514A96}" dt="2023-03-29T09:44:04.518" v="407" actId="207"/>
            <ac:spMkLst>
              <pc:docMk/>
              <pc:sldMasterMk cId="3959746906" sldId="2147483660"/>
              <pc:sldLayoutMk cId="3518393767" sldId="2147483661"/>
              <ac:spMk id="6" creationId="{00000000-0000-0000-0000-000000000000}"/>
            </ac:spMkLst>
          </pc:spChg>
          <pc:spChg chg="mod">
            <ac:chgData name="Alisha Silvia Mercedes Hall" userId="2d05916f-0a65-40fb-890b-3da59756b658" providerId="ADAL" clId="{76CED088-0090-CB49-9B9D-1CB117514A96}" dt="2023-03-29T09:27:06.383" v="101"/>
            <ac:spMkLst>
              <pc:docMk/>
              <pc:sldMasterMk cId="3959746906" sldId="2147483660"/>
              <pc:sldLayoutMk cId="3518393767" sldId="2147483661"/>
              <ac:spMk id="8" creationId="{630FD3BA-A5F3-36F7-384F-2FB2E290B92A}"/>
            </ac:spMkLst>
          </pc:spChg>
          <pc:spChg chg="mod">
            <ac:chgData name="Alisha Silvia Mercedes Hall" userId="2d05916f-0a65-40fb-890b-3da59756b658" providerId="ADAL" clId="{76CED088-0090-CB49-9B9D-1CB117514A96}" dt="2023-03-29T09:27:06.383" v="101"/>
            <ac:spMkLst>
              <pc:docMk/>
              <pc:sldMasterMk cId="3959746906" sldId="2147483660"/>
              <pc:sldLayoutMk cId="3518393767" sldId="2147483661"/>
              <ac:spMk id="9" creationId="{8DB8765E-0729-6521-C284-06C0D41DC28B}"/>
            </ac:spMkLst>
          </pc:spChg>
          <pc:spChg chg="mod">
            <ac:chgData name="Alisha Silvia Mercedes Hall" userId="2d05916f-0a65-40fb-890b-3da59756b658" providerId="ADAL" clId="{76CED088-0090-CB49-9B9D-1CB117514A96}" dt="2023-03-29T09:27:06.383" v="101"/>
            <ac:spMkLst>
              <pc:docMk/>
              <pc:sldMasterMk cId="3959746906" sldId="2147483660"/>
              <pc:sldLayoutMk cId="3518393767" sldId="2147483661"/>
              <ac:spMk id="10" creationId="{6AD2847E-F467-DA41-024F-612BBFC17E70}"/>
            </ac:spMkLst>
          </pc:spChg>
          <pc:spChg chg="mod">
            <ac:chgData name="Alisha Silvia Mercedes Hall" userId="2d05916f-0a65-40fb-890b-3da59756b658" providerId="ADAL" clId="{76CED088-0090-CB49-9B9D-1CB117514A96}" dt="2023-03-29T09:27:06.383" v="101"/>
            <ac:spMkLst>
              <pc:docMk/>
              <pc:sldMasterMk cId="3959746906" sldId="2147483660"/>
              <pc:sldLayoutMk cId="3518393767" sldId="2147483661"/>
              <ac:spMk id="11" creationId="{FB64D24F-3B35-5413-8E1D-46017630CACD}"/>
            </ac:spMkLst>
          </pc:spChg>
          <pc:spChg chg="mod">
            <ac:chgData name="Alisha Silvia Mercedes Hall" userId="2d05916f-0a65-40fb-890b-3da59756b658" providerId="ADAL" clId="{76CED088-0090-CB49-9B9D-1CB117514A96}" dt="2023-03-29T09:27:06.383" v="101"/>
            <ac:spMkLst>
              <pc:docMk/>
              <pc:sldMasterMk cId="3959746906" sldId="2147483660"/>
              <pc:sldLayoutMk cId="3518393767" sldId="2147483661"/>
              <ac:spMk id="12" creationId="{68C89561-68CA-02D8-A7E3-8DEC86649EC0}"/>
            </ac:spMkLst>
          </pc:spChg>
          <pc:spChg chg="mod">
            <ac:chgData name="Alisha Silvia Mercedes Hall" userId="2d05916f-0a65-40fb-890b-3da59756b658" providerId="ADAL" clId="{76CED088-0090-CB49-9B9D-1CB117514A96}" dt="2023-03-29T09:27:06.383" v="101"/>
            <ac:spMkLst>
              <pc:docMk/>
              <pc:sldMasterMk cId="3959746906" sldId="2147483660"/>
              <pc:sldLayoutMk cId="3518393767" sldId="2147483661"/>
              <ac:spMk id="13" creationId="{552144AC-6972-EEAC-0ABD-84D83815C5A8}"/>
            </ac:spMkLst>
          </pc:spChg>
          <pc:spChg chg="mod">
            <ac:chgData name="Alisha Silvia Mercedes Hall" userId="2d05916f-0a65-40fb-890b-3da59756b658" providerId="ADAL" clId="{76CED088-0090-CB49-9B9D-1CB117514A96}" dt="2023-03-29T09:27:06.383" v="101"/>
            <ac:spMkLst>
              <pc:docMk/>
              <pc:sldMasterMk cId="3959746906" sldId="2147483660"/>
              <pc:sldLayoutMk cId="3518393767" sldId="2147483661"/>
              <ac:spMk id="14" creationId="{0B8B802C-DDB1-B0D8-D367-D927B945E22B}"/>
            </ac:spMkLst>
          </pc:spChg>
          <pc:spChg chg="mod">
            <ac:chgData name="Alisha Silvia Mercedes Hall" userId="2d05916f-0a65-40fb-890b-3da59756b658" providerId="ADAL" clId="{76CED088-0090-CB49-9B9D-1CB117514A96}" dt="2023-03-29T09:27:24.718" v="104"/>
            <ac:spMkLst>
              <pc:docMk/>
              <pc:sldMasterMk cId="3959746906" sldId="2147483660"/>
              <pc:sldLayoutMk cId="3518393767" sldId="2147483661"/>
              <ac:spMk id="16" creationId="{10E8714A-DCE8-F0F1-F36F-39B4D9639CAD}"/>
            </ac:spMkLst>
          </pc:spChg>
          <pc:spChg chg="mod">
            <ac:chgData name="Alisha Silvia Mercedes Hall" userId="2d05916f-0a65-40fb-890b-3da59756b658" providerId="ADAL" clId="{76CED088-0090-CB49-9B9D-1CB117514A96}" dt="2023-03-29T09:27:24.718" v="104"/>
            <ac:spMkLst>
              <pc:docMk/>
              <pc:sldMasterMk cId="3959746906" sldId="2147483660"/>
              <pc:sldLayoutMk cId="3518393767" sldId="2147483661"/>
              <ac:spMk id="17" creationId="{4D8FB4DF-7A73-CB05-58E7-7E46CD24D3EE}"/>
            </ac:spMkLst>
          </pc:spChg>
          <pc:spChg chg="mod">
            <ac:chgData name="Alisha Silvia Mercedes Hall" userId="2d05916f-0a65-40fb-890b-3da59756b658" providerId="ADAL" clId="{76CED088-0090-CB49-9B9D-1CB117514A96}" dt="2023-03-29T09:27:24.718" v="104"/>
            <ac:spMkLst>
              <pc:docMk/>
              <pc:sldMasterMk cId="3959746906" sldId="2147483660"/>
              <pc:sldLayoutMk cId="3518393767" sldId="2147483661"/>
              <ac:spMk id="18" creationId="{D3BAAB8E-434E-045B-28A1-5FB4B863D558}"/>
            </ac:spMkLst>
          </pc:spChg>
          <pc:spChg chg="mod">
            <ac:chgData name="Alisha Silvia Mercedes Hall" userId="2d05916f-0a65-40fb-890b-3da59756b658" providerId="ADAL" clId="{76CED088-0090-CB49-9B9D-1CB117514A96}" dt="2023-03-29T09:27:24.718" v="104"/>
            <ac:spMkLst>
              <pc:docMk/>
              <pc:sldMasterMk cId="3959746906" sldId="2147483660"/>
              <pc:sldLayoutMk cId="3518393767" sldId="2147483661"/>
              <ac:spMk id="19" creationId="{825763F2-F614-460A-8D89-E1BC6C1415DC}"/>
            </ac:spMkLst>
          </pc:spChg>
          <pc:spChg chg="mod">
            <ac:chgData name="Alisha Silvia Mercedes Hall" userId="2d05916f-0a65-40fb-890b-3da59756b658" providerId="ADAL" clId="{76CED088-0090-CB49-9B9D-1CB117514A96}" dt="2023-03-29T09:27:24.718" v="104"/>
            <ac:spMkLst>
              <pc:docMk/>
              <pc:sldMasterMk cId="3959746906" sldId="2147483660"/>
              <pc:sldLayoutMk cId="3518393767" sldId="2147483661"/>
              <ac:spMk id="20" creationId="{C5975215-A89D-A582-A1F4-07C76B677378}"/>
            </ac:spMkLst>
          </pc:spChg>
          <pc:spChg chg="mod">
            <ac:chgData name="Alisha Silvia Mercedes Hall" userId="2d05916f-0a65-40fb-890b-3da59756b658" providerId="ADAL" clId="{76CED088-0090-CB49-9B9D-1CB117514A96}" dt="2023-03-29T09:27:24.718" v="104"/>
            <ac:spMkLst>
              <pc:docMk/>
              <pc:sldMasterMk cId="3959746906" sldId="2147483660"/>
              <pc:sldLayoutMk cId="3518393767" sldId="2147483661"/>
              <ac:spMk id="21" creationId="{1006DFA6-BA63-C89C-D03C-794F3AD0D1C9}"/>
            </ac:spMkLst>
          </pc:spChg>
          <pc:spChg chg="mod">
            <ac:chgData name="Alisha Silvia Mercedes Hall" userId="2d05916f-0a65-40fb-890b-3da59756b658" providerId="ADAL" clId="{76CED088-0090-CB49-9B9D-1CB117514A96}" dt="2023-03-29T09:27:24.718" v="104"/>
            <ac:spMkLst>
              <pc:docMk/>
              <pc:sldMasterMk cId="3959746906" sldId="2147483660"/>
              <pc:sldLayoutMk cId="3518393767" sldId="2147483661"/>
              <ac:spMk id="22" creationId="{9326A174-8262-E4A6-F6E8-8D64369FAB0F}"/>
            </ac:spMkLst>
          </pc:spChg>
          <pc:spChg chg="add mod">
            <ac:chgData name="Alisha Silvia Mercedes Hall" userId="2d05916f-0a65-40fb-890b-3da59756b658" providerId="ADAL" clId="{76CED088-0090-CB49-9B9D-1CB117514A96}" dt="2023-03-29T10:00:59.027" v="545" actId="166"/>
            <ac:spMkLst>
              <pc:docMk/>
              <pc:sldMasterMk cId="3959746906" sldId="2147483660"/>
              <pc:sldLayoutMk cId="3518393767" sldId="2147483661"/>
              <ac:spMk id="23" creationId="{40F7A56C-D5B8-D6A8-8BA2-2A7509F3AB0F}"/>
            </ac:spMkLst>
          </pc:spChg>
          <pc:spChg chg="add del mod">
            <ac:chgData name="Alisha Silvia Mercedes Hall" userId="2d05916f-0a65-40fb-890b-3da59756b658" providerId="ADAL" clId="{76CED088-0090-CB49-9B9D-1CB117514A96}" dt="2023-03-29T09:29:28.661" v="130" actId="478"/>
            <ac:spMkLst>
              <pc:docMk/>
              <pc:sldMasterMk cId="3959746906" sldId="2147483660"/>
              <pc:sldLayoutMk cId="3518393767" sldId="2147483661"/>
              <ac:spMk id="24" creationId="{060DB763-3A6E-A9CB-C5A1-9F302ACB15C6}"/>
            </ac:spMkLst>
          </pc:spChg>
          <pc:grpChg chg="add del mod">
            <ac:chgData name="Alisha Silvia Mercedes Hall" userId="2d05916f-0a65-40fb-890b-3da59756b658" providerId="ADAL" clId="{76CED088-0090-CB49-9B9D-1CB117514A96}" dt="2023-03-29T09:27:23.267" v="103" actId="21"/>
            <ac:grpSpMkLst>
              <pc:docMk/>
              <pc:sldMasterMk cId="3959746906" sldId="2147483660"/>
              <pc:sldLayoutMk cId="3518393767" sldId="2147483661"/>
              <ac:grpSpMk id="7" creationId="{0D3F0AF2-0909-A388-F99B-F772D8E33AE4}"/>
            </ac:grpSpMkLst>
          </pc:grpChg>
          <pc:grpChg chg="add mod">
            <ac:chgData name="Alisha Silvia Mercedes Hall" userId="2d05916f-0a65-40fb-890b-3da59756b658" providerId="ADAL" clId="{76CED088-0090-CB49-9B9D-1CB117514A96}" dt="2023-03-29T09:29:21.538" v="129" actId="14100"/>
            <ac:grpSpMkLst>
              <pc:docMk/>
              <pc:sldMasterMk cId="3959746906" sldId="2147483660"/>
              <pc:sldLayoutMk cId="3518393767" sldId="2147483661"/>
              <ac:grpSpMk id="15" creationId="{6BD57647-3AF8-B13E-F8E1-848644FA20DC}"/>
            </ac:grpSpMkLst>
          </pc:grpChg>
          <pc:grpChg chg="add mod">
            <ac:chgData name="Alisha Silvia Mercedes Hall" userId="2d05916f-0a65-40fb-890b-3da59756b658" providerId="ADAL" clId="{76CED088-0090-CB49-9B9D-1CB117514A96}" dt="2023-03-29T10:02:25.631" v="582" actId="1076"/>
            <ac:grpSpMkLst>
              <pc:docMk/>
              <pc:sldMasterMk cId="3959746906" sldId="2147483660"/>
              <pc:sldLayoutMk cId="3518393767" sldId="2147483661"/>
              <ac:grpSpMk id="41" creationId="{32423A46-B109-685B-4E96-BB9821FEDCF5}"/>
            </ac:grpSpMkLst>
          </pc:grpChg>
          <pc:picChg chg="add del mod modCrop">
            <ac:chgData name="Alisha Silvia Mercedes Hall" userId="2d05916f-0a65-40fb-890b-3da59756b658" providerId="ADAL" clId="{76CED088-0090-CB49-9B9D-1CB117514A96}" dt="2023-03-29T09:56:05.581" v="507" actId="478"/>
            <ac:picMkLst>
              <pc:docMk/>
              <pc:sldMasterMk cId="3959746906" sldId="2147483660"/>
              <pc:sldLayoutMk cId="3518393767" sldId="2147483661"/>
              <ac:picMk id="26" creationId="{1819FF20-9F43-5EB4-0319-599AD46ADAFC}"/>
            </ac:picMkLst>
          </pc:picChg>
          <pc:picChg chg="add del mod">
            <ac:chgData name="Alisha Silvia Mercedes Hall" userId="2d05916f-0a65-40fb-890b-3da59756b658" providerId="ADAL" clId="{76CED088-0090-CB49-9B9D-1CB117514A96}" dt="2023-03-29T09:56:06.057" v="508" actId="478"/>
            <ac:picMkLst>
              <pc:docMk/>
              <pc:sldMasterMk cId="3959746906" sldId="2147483660"/>
              <pc:sldLayoutMk cId="3518393767" sldId="2147483661"/>
              <ac:picMk id="27" creationId="{1BE8F536-7D0A-A22C-6F39-955238B7C4F2}"/>
            </ac:picMkLst>
          </pc:picChg>
          <pc:picChg chg="add del mod">
            <ac:chgData name="Alisha Silvia Mercedes Hall" userId="2d05916f-0a65-40fb-890b-3da59756b658" providerId="ADAL" clId="{76CED088-0090-CB49-9B9D-1CB117514A96}" dt="2023-03-29T09:56:06.504" v="509" actId="478"/>
            <ac:picMkLst>
              <pc:docMk/>
              <pc:sldMasterMk cId="3959746906" sldId="2147483660"/>
              <pc:sldLayoutMk cId="3518393767" sldId="2147483661"/>
              <ac:picMk id="28" creationId="{332A3428-E604-8A78-5505-F1F422D181D9}"/>
            </ac:picMkLst>
          </pc:picChg>
          <pc:picChg chg="add del mod">
            <ac:chgData name="Alisha Silvia Mercedes Hall" userId="2d05916f-0a65-40fb-890b-3da59756b658" providerId="ADAL" clId="{76CED088-0090-CB49-9B9D-1CB117514A96}" dt="2023-03-29T09:55:24.254" v="496"/>
            <ac:picMkLst>
              <pc:docMk/>
              <pc:sldMasterMk cId="3959746906" sldId="2147483660"/>
              <pc:sldLayoutMk cId="3518393767" sldId="2147483661"/>
              <ac:picMk id="29" creationId="{AA200582-7C3A-C41E-BFF8-432D417304A8}"/>
            </ac:picMkLst>
          </pc:picChg>
          <pc:picChg chg="add del mod">
            <ac:chgData name="Alisha Silvia Mercedes Hall" userId="2d05916f-0a65-40fb-890b-3da59756b658" providerId="ADAL" clId="{76CED088-0090-CB49-9B9D-1CB117514A96}" dt="2023-03-29T09:55:24.254" v="496"/>
            <ac:picMkLst>
              <pc:docMk/>
              <pc:sldMasterMk cId="3959746906" sldId="2147483660"/>
              <pc:sldLayoutMk cId="3518393767" sldId="2147483661"/>
              <ac:picMk id="30" creationId="{3D2EC91C-14F8-BC0A-16AE-E297FB26513F}"/>
            </ac:picMkLst>
          </pc:picChg>
          <pc:picChg chg="add del mod">
            <ac:chgData name="Alisha Silvia Mercedes Hall" userId="2d05916f-0a65-40fb-890b-3da59756b658" providerId="ADAL" clId="{76CED088-0090-CB49-9B9D-1CB117514A96}" dt="2023-03-29T09:56:06.968" v="510" actId="478"/>
            <ac:picMkLst>
              <pc:docMk/>
              <pc:sldMasterMk cId="3959746906" sldId="2147483660"/>
              <pc:sldLayoutMk cId="3518393767" sldId="2147483661"/>
              <ac:picMk id="31" creationId="{DA7C987A-29E5-66FF-D4AF-DCC44CB9ED2F}"/>
            </ac:picMkLst>
          </pc:picChg>
          <pc:picChg chg="add del mod">
            <ac:chgData name="Alisha Silvia Mercedes Hall" userId="2d05916f-0a65-40fb-890b-3da59756b658" providerId="ADAL" clId="{76CED088-0090-CB49-9B9D-1CB117514A96}" dt="2023-03-29T09:56:00.652" v="506" actId="478"/>
            <ac:picMkLst>
              <pc:docMk/>
              <pc:sldMasterMk cId="3959746906" sldId="2147483660"/>
              <pc:sldLayoutMk cId="3518393767" sldId="2147483661"/>
              <ac:picMk id="32" creationId="{37E620E7-828C-8C20-80F1-084EB48A9167}"/>
            </ac:picMkLst>
          </pc:picChg>
          <pc:picChg chg="add del mod">
            <ac:chgData name="Alisha Silvia Mercedes Hall" userId="2d05916f-0a65-40fb-890b-3da59756b658" providerId="ADAL" clId="{76CED088-0090-CB49-9B9D-1CB117514A96}" dt="2023-03-29T09:56:00.059" v="505" actId="478"/>
            <ac:picMkLst>
              <pc:docMk/>
              <pc:sldMasterMk cId="3959746906" sldId="2147483660"/>
              <pc:sldLayoutMk cId="3518393767" sldId="2147483661"/>
              <ac:picMk id="33" creationId="{2AB3AF7D-D45D-2450-DFD7-8ADC6705F9D5}"/>
            </ac:picMkLst>
          </pc:picChg>
          <pc:picChg chg="add mod modCrop">
            <ac:chgData name="Alisha Silvia Mercedes Hall" userId="2d05916f-0a65-40fb-890b-3da59756b658" providerId="ADAL" clId="{76CED088-0090-CB49-9B9D-1CB117514A96}" dt="2023-03-29T10:05:59.434" v="654" actId="732"/>
            <ac:picMkLst>
              <pc:docMk/>
              <pc:sldMasterMk cId="3959746906" sldId="2147483660"/>
              <pc:sldLayoutMk cId="3518393767" sldId="2147483661"/>
              <ac:picMk id="35" creationId="{B9ABBCD2-DCA9-B424-F5B8-2235416B1CA8}"/>
            </ac:picMkLst>
          </pc:picChg>
          <pc:picChg chg="add mod">
            <ac:chgData name="Alisha Silvia Mercedes Hall" userId="2d05916f-0a65-40fb-890b-3da59756b658" providerId="ADAL" clId="{76CED088-0090-CB49-9B9D-1CB117514A96}" dt="2023-03-29T09:59:18.375" v="525" actId="1076"/>
            <ac:picMkLst>
              <pc:docMk/>
              <pc:sldMasterMk cId="3959746906" sldId="2147483660"/>
              <pc:sldLayoutMk cId="3518393767" sldId="2147483661"/>
              <ac:picMk id="36" creationId="{7BB3D016-DD53-E6F0-E725-203C7C95AFCB}"/>
            </ac:picMkLst>
          </pc:picChg>
          <pc:picChg chg="add mod">
            <ac:chgData name="Alisha Silvia Mercedes Hall" userId="2d05916f-0a65-40fb-890b-3da59756b658" providerId="ADAL" clId="{76CED088-0090-CB49-9B9D-1CB117514A96}" dt="2023-03-29T09:59:38.969" v="529" actId="1076"/>
            <ac:picMkLst>
              <pc:docMk/>
              <pc:sldMasterMk cId="3959746906" sldId="2147483660"/>
              <pc:sldLayoutMk cId="3518393767" sldId="2147483661"/>
              <ac:picMk id="37" creationId="{071E037D-40C0-FF2D-C622-37F2E45F3419}"/>
            </ac:picMkLst>
          </pc:picChg>
          <pc:picChg chg="add mod">
            <ac:chgData name="Alisha Silvia Mercedes Hall" userId="2d05916f-0a65-40fb-890b-3da59756b658" providerId="ADAL" clId="{76CED088-0090-CB49-9B9D-1CB117514A96}" dt="2023-03-29T10:00:13.516" v="538" actId="1076"/>
            <ac:picMkLst>
              <pc:docMk/>
              <pc:sldMasterMk cId="3959746906" sldId="2147483660"/>
              <pc:sldLayoutMk cId="3518393767" sldId="2147483661"/>
              <ac:picMk id="38" creationId="{F031F730-D34D-E52A-475B-08F9DB6AB873}"/>
            </ac:picMkLst>
          </pc:picChg>
          <pc:picChg chg="add mod">
            <ac:chgData name="Alisha Silvia Mercedes Hall" userId="2d05916f-0a65-40fb-890b-3da59756b658" providerId="ADAL" clId="{76CED088-0090-CB49-9B9D-1CB117514A96}" dt="2023-03-29T10:00:18.634" v="539" actId="1076"/>
            <ac:picMkLst>
              <pc:docMk/>
              <pc:sldMasterMk cId="3959746906" sldId="2147483660"/>
              <pc:sldLayoutMk cId="3518393767" sldId="2147483661"/>
              <ac:picMk id="39" creationId="{20ABC3D3-4048-4697-D73D-51263B046BD2}"/>
            </ac:picMkLst>
          </pc:picChg>
          <pc:picChg chg="add mod modCrop">
            <ac:chgData name="Alisha Silvia Mercedes Hall" userId="2d05916f-0a65-40fb-890b-3da59756b658" providerId="ADAL" clId="{76CED088-0090-CB49-9B9D-1CB117514A96}" dt="2023-03-29T10:01:59.147" v="580" actId="732"/>
            <ac:picMkLst>
              <pc:docMk/>
              <pc:sldMasterMk cId="3959746906" sldId="2147483660"/>
              <pc:sldLayoutMk cId="3518393767" sldId="2147483661"/>
              <ac:picMk id="40" creationId="{3412FE66-4038-555A-270A-0E19FEDB9214}"/>
            </ac:picMkLst>
          </pc:picChg>
        </pc:sldLayoutChg>
        <pc:sldLayoutChg chg="addSp delSp modSp mod">
          <pc:chgData name="Alisha Silvia Mercedes Hall" userId="2d05916f-0a65-40fb-890b-3da59756b658" providerId="ADAL" clId="{76CED088-0090-CB49-9B9D-1CB117514A96}" dt="2023-03-29T10:05:38.779" v="650" actId="478"/>
          <pc:sldLayoutMkLst>
            <pc:docMk/>
            <pc:sldMasterMk cId="3959746906" sldId="2147483660"/>
            <pc:sldLayoutMk cId="460126034" sldId="2147483662"/>
          </pc:sldLayoutMkLst>
          <pc:spChg chg="mod">
            <ac:chgData name="Alisha Silvia Mercedes Hall" userId="2d05916f-0a65-40fb-890b-3da59756b658" providerId="ADAL" clId="{76CED088-0090-CB49-9B9D-1CB117514A96}" dt="2023-03-29T09:44:47.401" v="412" actId="14100"/>
            <ac:spMkLst>
              <pc:docMk/>
              <pc:sldMasterMk cId="3959746906" sldId="2147483660"/>
              <pc:sldLayoutMk cId="460126034" sldId="2147483662"/>
              <ac:spMk id="2" creationId="{00000000-0000-0000-0000-000000000000}"/>
            </ac:spMkLst>
          </pc:spChg>
          <pc:spChg chg="mod">
            <ac:chgData name="Alisha Silvia Mercedes Hall" userId="2d05916f-0a65-40fb-890b-3da59756b658" providerId="ADAL" clId="{76CED088-0090-CB49-9B9D-1CB117514A96}" dt="2023-03-29T10:04:47.086" v="645" actId="1076"/>
            <ac:spMkLst>
              <pc:docMk/>
              <pc:sldMasterMk cId="3959746906" sldId="2147483660"/>
              <pc:sldLayoutMk cId="460126034" sldId="2147483662"/>
              <ac:spMk id="3" creationId="{00000000-0000-0000-0000-000000000000}"/>
            </ac:spMkLst>
          </pc:spChg>
          <pc:spChg chg="mod">
            <ac:chgData name="Alisha Silvia Mercedes Hall" userId="2d05916f-0a65-40fb-890b-3da59756b658" providerId="ADAL" clId="{76CED088-0090-CB49-9B9D-1CB117514A96}" dt="2023-03-29T09:42:53.320" v="396" actId="1076"/>
            <ac:spMkLst>
              <pc:docMk/>
              <pc:sldMasterMk cId="3959746906" sldId="2147483660"/>
              <pc:sldLayoutMk cId="460126034" sldId="2147483662"/>
              <ac:spMk id="4" creationId="{00000000-0000-0000-0000-000000000000}"/>
            </ac:spMkLst>
          </pc:spChg>
          <pc:spChg chg="del">
            <ac:chgData name="Alisha Silvia Mercedes Hall" userId="2d05916f-0a65-40fb-890b-3da59756b658" providerId="ADAL" clId="{76CED088-0090-CB49-9B9D-1CB117514A96}" dt="2023-03-29T09:40:54.330" v="375" actId="478"/>
            <ac:spMkLst>
              <pc:docMk/>
              <pc:sldMasterMk cId="3959746906" sldId="2147483660"/>
              <pc:sldLayoutMk cId="460126034" sldId="2147483662"/>
              <ac:spMk id="5" creationId="{00000000-0000-0000-0000-000000000000}"/>
            </ac:spMkLst>
          </pc:spChg>
          <pc:spChg chg="add mod">
            <ac:chgData name="Alisha Silvia Mercedes Hall" userId="2d05916f-0a65-40fb-890b-3da59756b658" providerId="ADAL" clId="{76CED088-0090-CB49-9B9D-1CB117514A96}" dt="2023-03-29T09:21:52.911" v="39" actId="1076"/>
            <ac:spMkLst>
              <pc:docMk/>
              <pc:sldMasterMk cId="3959746906" sldId="2147483660"/>
              <pc:sldLayoutMk cId="460126034" sldId="2147483662"/>
              <ac:spMk id="7" creationId="{59691954-61E4-1756-5A75-A05CC2765FE8}"/>
            </ac:spMkLst>
          </pc:spChg>
          <pc:spChg chg="add mod">
            <ac:chgData name="Alisha Silvia Mercedes Hall" userId="2d05916f-0a65-40fb-890b-3da59756b658" providerId="ADAL" clId="{76CED088-0090-CB49-9B9D-1CB117514A96}" dt="2023-03-29T09:21:52.911" v="39" actId="1076"/>
            <ac:spMkLst>
              <pc:docMk/>
              <pc:sldMasterMk cId="3959746906" sldId="2147483660"/>
              <pc:sldLayoutMk cId="460126034" sldId="2147483662"/>
              <ac:spMk id="8" creationId="{6B92DA9B-6A0D-F8C7-2703-36557F6D7B4B}"/>
            </ac:spMkLst>
          </pc:spChg>
          <pc:spChg chg="add mod">
            <ac:chgData name="Alisha Silvia Mercedes Hall" userId="2d05916f-0a65-40fb-890b-3da59756b658" providerId="ADAL" clId="{76CED088-0090-CB49-9B9D-1CB117514A96}" dt="2023-03-29T09:21:52.911" v="39" actId="1076"/>
            <ac:spMkLst>
              <pc:docMk/>
              <pc:sldMasterMk cId="3959746906" sldId="2147483660"/>
              <pc:sldLayoutMk cId="460126034" sldId="2147483662"/>
              <ac:spMk id="9" creationId="{2FC85228-AAE7-28CB-ADD0-864A886085C7}"/>
            </ac:spMkLst>
          </pc:spChg>
          <pc:spChg chg="add mod">
            <ac:chgData name="Alisha Silvia Mercedes Hall" userId="2d05916f-0a65-40fb-890b-3da59756b658" providerId="ADAL" clId="{76CED088-0090-CB49-9B9D-1CB117514A96}" dt="2023-03-29T09:21:24.520" v="35" actId="207"/>
            <ac:spMkLst>
              <pc:docMk/>
              <pc:sldMasterMk cId="3959746906" sldId="2147483660"/>
              <pc:sldLayoutMk cId="460126034" sldId="2147483662"/>
              <ac:spMk id="10" creationId="{389E26FF-8510-C39C-60B8-4070E3288E63}"/>
            </ac:spMkLst>
          </pc:spChg>
          <pc:spChg chg="add mod">
            <ac:chgData name="Alisha Silvia Mercedes Hall" userId="2d05916f-0a65-40fb-890b-3da59756b658" providerId="ADAL" clId="{76CED088-0090-CB49-9B9D-1CB117514A96}" dt="2023-03-29T09:21:52.911" v="39" actId="1076"/>
            <ac:spMkLst>
              <pc:docMk/>
              <pc:sldMasterMk cId="3959746906" sldId="2147483660"/>
              <pc:sldLayoutMk cId="460126034" sldId="2147483662"/>
              <ac:spMk id="11" creationId="{8B065CA3-2D57-CD18-ECCA-6D8EAE14082F}"/>
            </ac:spMkLst>
          </pc:spChg>
          <pc:spChg chg="add mod">
            <ac:chgData name="Alisha Silvia Mercedes Hall" userId="2d05916f-0a65-40fb-890b-3da59756b658" providerId="ADAL" clId="{76CED088-0090-CB49-9B9D-1CB117514A96}" dt="2023-03-29T09:21:16.623" v="33" actId="207"/>
            <ac:spMkLst>
              <pc:docMk/>
              <pc:sldMasterMk cId="3959746906" sldId="2147483660"/>
              <pc:sldLayoutMk cId="460126034" sldId="2147483662"/>
              <ac:spMk id="12" creationId="{FCE3B734-1C5F-F4F2-6EAA-3F781E76A9EC}"/>
            </ac:spMkLst>
          </pc:spChg>
          <pc:spChg chg="add mod">
            <ac:chgData name="Alisha Silvia Mercedes Hall" userId="2d05916f-0a65-40fb-890b-3da59756b658" providerId="ADAL" clId="{76CED088-0090-CB49-9B9D-1CB117514A96}" dt="2023-03-29T09:21:13.848" v="32" actId="207"/>
            <ac:spMkLst>
              <pc:docMk/>
              <pc:sldMasterMk cId="3959746906" sldId="2147483660"/>
              <pc:sldLayoutMk cId="460126034" sldId="2147483662"/>
              <ac:spMk id="13" creationId="{4B91F56A-D3E7-12A6-1651-9FB371282BE2}"/>
            </ac:spMkLst>
          </pc:spChg>
          <pc:spChg chg="mod">
            <ac:chgData name="Alisha Silvia Mercedes Hall" userId="2d05916f-0a65-40fb-890b-3da59756b658" providerId="ADAL" clId="{76CED088-0090-CB49-9B9D-1CB117514A96}" dt="2023-03-29T09:23:49.480" v="87"/>
            <ac:spMkLst>
              <pc:docMk/>
              <pc:sldMasterMk cId="3959746906" sldId="2147483660"/>
              <pc:sldLayoutMk cId="460126034" sldId="2147483662"/>
              <ac:spMk id="16" creationId="{CCA46C03-7FD8-BCB1-B5FE-1A94FF868D9E}"/>
            </ac:spMkLst>
          </pc:spChg>
          <pc:spChg chg="mod">
            <ac:chgData name="Alisha Silvia Mercedes Hall" userId="2d05916f-0a65-40fb-890b-3da59756b658" providerId="ADAL" clId="{76CED088-0090-CB49-9B9D-1CB117514A96}" dt="2023-03-29T09:23:49.480" v="87"/>
            <ac:spMkLst>
              <pc:docMk/>
              <pc:sldMasterMk cId="3959746906" sldId="2147483660"/>
              <pc:sldLayoutMk cId="460126034" sldId="2147483662"/>
              <ac:spMk id="17" creationId="{FCE34222-13E7-BD11-B36F-B64DDD41F5D2}"/>
            </ac:spMkLst>
          </pc:spChg>
          <pc:spChg chg="mod">
            <ac:chgData name="Alisha Silvia Mercedes Hall" userId="2d05916f-0a65-40fb-890b-3da59756b658" providerId="ADAL" clId="{76CED088-0090-CB49-9B9D-1CB117514A96}" dt="2023-03-29T09:23:49.480" v="87"/>
            <ac:spMkLst>
              <pc:docMk/>
              <pc:sldMasterMk cId="3959746906" sldId="2147483660"/>
              <pc:sldLayoutMk cId="460126034" sldId="2147483662"/>
              <ac:spMk id="18" creationId="{21A3B969-0B82-83AD-3BE3-7037EF61B60E}"/>
            </ac:spMkLst>
          </pc:spChg>
          <pc:spChg chg="mod">
            <ac:chgData name="Alisha Silvia Mercedes Hall" userId="2d05916f-0a65-40fb-890b-3da59756b658" providerId="ADAL" clId="{76CED088-0090-CB49-9B9D-1CB117514A96}" dt="2023-03-29T09:23:49.480" v="87"/>
            <ac:spMkLst>
              <pc:docMk/>
              <pc:sldMasterMk cId="3959746906" sldId="2147483660"/>
              <pc:sldLayoutMk cId="460126034" sldId="2147483662"/>
              <ac:spMk id="19" creationId="{ED1E875C-EC05-6017-EFA8-5858CC09EDFC}"/>
            </ac:spMkLst>
          </pc:spChg>
          <pc:spChg chg="mod">
            <ac:chgData name="Alisha Silvia Mercedes Hall" userId="2d05916f-0a65-40fb-890b-3da59756b658" providerId="ADAL" clId="{76CED088-0090-CB49-9B9D-1CB117514A96}" dt="2023-03-29T09:23:49.480" v="87"/>
            <ac:spMkLst>
              <pc:docMk/>
              <pc:sldMasterMk cId="3959746906" sldId="2147483660"/>
              <pc:sldLayoutMk cId="460126034" sldId="2147483662"/>
              <ac:spMk id="20" creationId="{E68844F7-632B-97E4-572D-F8B423E3AC14}"/>
            </ac:spMkLst>
          </pc:spChg>
          <pc:spChg chg="mod">
            <ac:chgData name="Alisha Silvia Mercedes Hall" userId="2d05916f-0a65-40fb-890b-3da59756b658" providerId="ADAL" clId="{76CED088-0090-CB49-9B9D-1CB117514A96}" dt="2023-03-29T09:23:49.480" v="87"/>
            <ac:spMkLst>
              <pc:docMk/>
              <pc:sldMasterMk cId="3959746906" sldId="2147483660"/>
              <pc:sldLayoutMk cId="460126034" sldId="2147483662"/>
              <ac:spMk id="21" creationId="{78D3472A-A676-DA34-350E-2AA9F6A3FE5D}"/>
            </ac:spMkLst>
          </pc:spChg>
          <pc:spChg chg="mod">
            <ac:chgData name="Alisha Silvia Mercedes Hall" userId="2d05916f-0a65-40fb-890b-3da59756b658" providerId="ADAL" clId="{76CED088-0090-CB49-9B9D-1CB117514A96}" dt="2023-03-29T09:23:49.480" v="87"/>
            <ac:spMkLst>
              <pc:docMk/>
              <pc:sldMasterMk cId="3959746906" sldId="2147483660"/>
              <pc:sldLayoutMk cId="460126034" sldId="2147483662"/>
              <ac:spMk id="22" creationId="{D91AE0F2-3763-45D3-7824-1909127FD7A3}"/>
            </ac:spMkLst>
          </pc:spChg>
          <pc:spChg chg="add del mod">
            <ac:chgData name="Alisha Silvia Mercedes Hall" userId="2d05916f-0a65-40fb-890b-3da59756b658" providerId="ADAL" clId="{76CED088-0090-CB49-9B9D-1CB117514A96}" dt="2023-03-29T09:28:40.629" v="122" actId="478"/>
            <ac:spMkLst>
              <pc:docMk/>
              <pc:sldMasterMk cId="3959746906" sldId="2147483660"/>
              <pc:sldLayoutMk cId="460126034" sldId="2147483662"/>
              <ac:spMk id="23" creationId="{260D4233-A7CD-F669-0B4A-669870EE9890}"/>
            </ac:spMkLst>
          </pc:spChg>
          <pc:spChg chg="add mod">
            <ac:chgData name="Alisha Silvia Mercedes Hall" userId="2d05916f-0a65-40fb-890b-3da59756b658" providerId="ADAL" clId="{76CED088-0090-CB49-9B9D-1CB117514A96}" dt="2023-03-29T09:46:44.696" v="428" actId="1076"/>
            <ac:spMkLst>
              <pc:docMk/>
              <pc:sldMasterMk cId="3959746906" sldId="2147483660"/>
              <pc:sldLayoutMk cId="460126034" sldId="2147483662"/>
              <ac:spMk id="24" creationId="{E1C1F7AA-0DDB-34C7-F7B7-36C27478E97F}"/>
            </ac:spMkLst>
          </pc:spChg>
          <pc:spChg chg="add del mod">
            <ac:chgData name="Alisha Silvia Mercedes Hall" userId="2d05916f-0a65-40fb-890b-3da59756b658" providerId="ADAL" clId="{76CED088-0090-CB49-9B9D-1CB117514A96}" dt="2023-03-29T09:49:13.606" v="453" actId="21"/>
            <ac:spMkLst>
              <pc:docMk/>
              <pc:sldMasterMk cId="3959746906" sldId="2147483660"/>
              <pc:sldLayoutMk cId="460126034" sldId="2147483662"/>
              <ac:spMk id="25" creationId="{CD559EDA-0357-EC93-EC81-F384177CC906}"/>
            </ac:spMkLst>
          </pc:spChg>
          <pc:grpChg chg="add del mod">
            <ac:chgData name="Alisha Silvia Mercedes Hall" userId="2d05916f-0a65-40fb-890b-3da59756b658" providerId="ADAL" clId="{76CED088-0090-CB49-9B9D-1CB117514A96}" dt="2023-03-29T09:23:49.205" v="86" actId="478"/>
            <ac:grpSpMkLst>
              <pc:docMk/>
              <pc:sldMasterMk cId="3959746906" sldId="2147483660"/>
              <pc:sldLayoutMk cId="460126034" sldId="2147483662"/>
              <ac:grpSpMk id="14" creationId="{B16F4B8D-AF9C-8051-7AF6-F8F61DBD965A}"/>
            </ac:grpSpMkLst>
          </pc:grpChg>
          <pc:grpChg chg="add mod">
            <ac:chgData name="Alisha Silvia Mercedes Hall" userId="2d05916f-0a65-40fb-890b-3da59756b658" providerId="ADAL" clId="{76CED088-0090-CB49-9B9D-1CB117514A96}" dt="2023-03-29T09:33:19.401" v="288" actId="1035"/>
            <ac:grpSpMkLst>
              <pc:docMk/>
              <pc:sldMasterMk cId="3959746906" sldId="2147483660"/>
              <pc:sldLayoutMk cId="460126034" sldId="2147483662"/>
              <ac:grpSpMk id="15" creationId="{94E05ACD-2335-F151-AE88-9980EEDA6ED2}"/>
            </ac:grpSpMkLst>
          </pc:grpChg>
          <pc:grpChg chg="add del mod">
            <ac:chgData name="Alisha Silvia Mercedes Hall" userId="2d05916f-0a65-40fb-890b-3da59756b658" providerId="ADAL" clId="{76CED088-0090-CB49-9B9D-1CB117514A96}" dt="2023-03-29T10:05:38.084" v="649" actId="478"/>
            <ac:grpSpMkLst>
              <pc:docMk/>
              <pc:sldMasterMk cId="3959746906" sldId="2147483660"/>
              <pc:sldLayoutMk cId="460126034" sldId="2147483662"/>
              <ac:grpSpMk id="26" creationId="{C1BD6CE3-7B25-7AF5-5741-3D96138189F4}"/>
            </ac:grpSpMkLst>
          </pc:grpChg>
          <pc:grpChg chg="add del mod">
            <ac:chgData name="Alisha Silvia Mercedes Hall" userId="2d05916f-0a65-40fb-890b-3da59756b658" providerId="ADAL" clId="{76CED088-0090-CB49-9B9D-1CB117514A96}" dt="2023-03-29T10:05:38.779" v="650" actId="478"/>
            <ac:grpSpMkLst>
              <pc:docMk/>
              <pc:sldMasterMk cId="3959746906" sldId="2147483660"/>
              <pc:sldLayoutMk cId="460126034" sldId="2147483662"/>
              <ac:grpSpMk id="33" creationId="{49FB8E23-1543-BEC5-5A33-F63BE7BFEF86}"/>
            </ac:grpSpMkLst>
          </pc:grpChg>
          <pc:grpChg chg="add del mod">
            <ac:chgData name="Alisha Silvia Mercedes Hall" userId="2d05916f-0a65-40fb-890b-3da59756b658" providerId="ADAL" clId="{76CED088-0090-CB49-9B9D-1CB117514A96}" dt="2023-03-29T10:04:49.060" v="646" actId="478"/>
            <ac:grpSpMkLst>
              <pc:docMk/>
              <pc:sldMasterMk cId="3959746906" sldId="2147483660"/>
              <pc:sldLayoutMk cId="460126034" sldId="2147483662"/>
              <ac:grpSpMk id="40" creationId="{B3742766-A837-1FF3-C255-6A0DD73F08A3}"/>
            </ac:grpSpMkLst>
          </pc:grpChg>
          <pc:picChg chg="mod">
            <ac:chgData name="Alisha Silvia Mercedes Hall" userId="2d05916f-0a65-40fb-890b-3da59756b658" providerId="ADAL" clId="{76CED088-0090-CB49-9B9D-1CB117514A96}" dt="2023-03-29T10:02:32.152" v="583"/>
            <ac:picMkLst>
              <pc:docMk/>
              <pc:sldMasterMk cId="3959746906" sldId="2147483660"/>
              <pc:sldLayoutMk cId="460126034" sldId="2147483662"/>
              <ac:picMk id="27" creationId="{314846A4-1ECF-36A5-4079-CBAD37C4020A}"/>
            </ac:picMkLst>
          </pc:picChg>
          <pc:picChg chg="mod">
            <ac:chgData name="Alisha Silvia Mercedes Hall" userId="2d05916f-0a65-40fb-890b-3da59756b658" providerId="ADAL" clId="{76CED088-0090-CB49-9B9D-1CB117514A96}" dt="2023-03-29T10:02:32.152" v="583"/>
            <ac:picMkLst>
              <pc:docMk/>
              <pc:sldMasterMk cId="3959746906" sldId="2147483660"/>
              <pc:sldLayoutMk cId="460126034" sldId="2147483662"/>
              <ac:picMk id="28" creationId="{A71BA7E5-A17A-CC9C-3961-EF8C0EB45DB6}"/>
            </ac:picMkLst>
          </pc:picChg>
          <pc:picChg chg="mod">
            <ac:chgData name="Alisha Silvia Mercedes Hall" userId="2d05916f-0a65-40fb-890b-3da59756b658" providerId="ADAL" clId="{76CED088-0090-CB49-9B9D-1CB117514A96}" dt="2023-03-29T10:02:32.152" v="583"/>
            <ac:picMkLst>
              <pc:docMk/>
              <pc:sldMasterMk cId="3959746906" sldId="2147483660"/>
              <pc:sldLayoutMk cId="460126034" sldId="2147483662"/>
              <ac:picMk id="29" creationId="{7CFC35D2-5928-9D15-D65E-6898969DC872}"/>
            </ac:picMkLst>
          </pc:picChg>
          <pc:picChg chg="mod">
            <ac:chgData name="Alisha Silvia Mercedes Hall" userId="2d05916f-0a65-40fb-890b-3da59756b658" providerId="ADAL" clId="{76CED088-0090-CB49-9B9D-1CB117514A96}" dt="2023-03-29T10:02:32.152" v="583"/>
            <ac:picMkLst>
              <pc:docMk/>
              <pc:sldMasterMk cId="3959746906" sldId="2147483660"/>
              <pc:sldLayoutMk cId="460126034" sldId="2147483662"/>
              <ac:picMk id="30" creationId="{34D52D7F-7727-52FA-CAF7-4BA474D5C189}"/>
            </ac:picMkLst>
          </pc:picChg>
          <pc:picChg chg="mod">
            <ac:chgData name="Alisha Silvia Mercedes Hall" userId="2d05916f-0a65-40fb-890b-3da59756b658" providerId="ADAL" clId="{76CED088-0090-CB49-9B9D-1CB117514A96}" dt="2023-03-29T10:02:32.152" v="583"/>
            <ac:picMkLst>
              <pc:docMk/>
              <pc:sldMasterMk cId="3959746906" sldId="2147483660"/>
              <pc:sldLayoutMk cId="460126034" sldId="2147483662"/>
              <ac:picMk id="31" creationId="{C19AC0E3-2097-2D44-81F1-2DDA6D104A74}"/>
            </ac:picMkLst>
          </pc:picChg>
          <pc:picChg chg="mod modCrop">
            <ac:chgData name="Alisha Silvia Mercedes Hall" userId="2d05916f-0a65-40fb-890b-3da59756b658" providerId="ADAL" clId="{76CED088-0090-CB49-9B9D-1CB117514A96}" dt="2023-03-29T10:03:48.514" v="593" actId="732"/>
            <ac:picMkLst>
              <pc:docMk/>
              <pc:sldMasterMk cId="3959746906" sldId="2147483660"/>
              <pc:sldLayoutMk cId="460126034" sldId="2147483662"/>
              <ac:picMk id="32" creationId="{8256018D-5908-6307-39F2-065D9102AF1A}"/>
            </ac:picMkLst>
          </pc:picChg>
          <pc:picChg chg="mod modCrop">
            <ac:chgData name="Alisha Silvia Mercedes Hall" userId="2d05916f-0a65-40fb-890b-3da59756b658" providerId="ADAL" clId="{76CED088-0090-CB49-9B9D-1CB117514A96}" dt="2023-03-29T10:04:06.554" v="595" actId="732"/>
            <ac:picMkLst>
              <pc:docMk/>
              <pc:sldMasterMk cId="3959746906" sldId="2147483660"/>
              <pc:sldLayoutMk cId="460126034" sldId="2147483662"/>
              <ac:picMk id="34" creationId="{E6F24B0B-D47F-B51D-64F2-AF7B6D6FEBD0}"/>
            </ac:picMkLst>
          </pc:picChg>
          <pc:picChg chg="mod">
            <ac:chgData name="Alisha Silvia Mercedes Hall" userId="2d05916f-0a65-40fb-890b-3da59756b658" providerId="ADAL" clId="{76CED088-0090-CB49-9B9D-1CB117514A96}" dt="2023-03-29T10:03:18.584" v="591"/>
            <ac:picMkLst>
              <pc:docMk/>
              <pc:sldMasterMk cId="3959746906" sldId="2147483660"/>
              <pc:sldLayoutMk cId="460126034" sldId="2147483662"/>
              <ac:picMk id="35" creationId="{83908AF6-E277-D4AE-DDE8-306CB72F6A02}"/>
            </ac:picMkLst>
          </pc:picChg>
          <pc:picChg chg="mod">
            <ac:chgData name="Alisha Silvia Mercedes Hall" userId="2d05916f-0a65-40fb-890b-3da59756b658" providerId="ADAL" clId="{76CED088-0090-CB49-9B9D-1CB117514A96}" dt="2023-03-29T10:03:18.584" v="591"/>
            <ac:picMkLst>
              <pc:docMk/>
              <pc:sldMasterMk cId="3959746906" sldId="2147483660"/>
              <pc:sldLayoutMk cId="460126034" sldId="2147483662"/>
              <ac:picMk id="36" creationId="{9BD7F0A7-583F-611B-2409-E8030152A397}"/>
            </ac:picMkLst>
          </pc:picChg>
          <pc:picChg chg="mod">
            <ac:chgData name="Alisha Silvia Mercedes Hall" userId="2d05916f-0a65-40fb-890b-3da59756b658" providerId="ADAL" clId="{76CED088-0090-CB49-9B9D-1CB117514A96}" dt="2023-03-29T10:03:18.584" v="591"/>
            <ac:picMkLst>
              <pc:docMk/>
              <pc:sldMasterMk cId="3959746906" sldId="2147483660"/>
              <pc:sldLayoutMk cId="460126034" sldId="2147483662"/>
              <ac:picMk id="37" creationId="{F71213C2-65ED-B56E-6CD5-43D502038437}"/>
            </ac:picMkLst>
          </pc:picChg>
          <pc:picChg chg="mod">
            <ac:chgData name="Alisha Silvia Mercedes Hall" userId="2d05916f-0a65-40fb-890b-3da59756b658" providerId="ADAL" clId="{76CED088-0090-CB49-9B9D-1CB117514A96}" dt="2023-03-29T10:03:18.584" v="591"/>
            <ac:picMkLst>
              <pc:docMk/>
              <pc:sldMasterMk cId="3959746906" sldId="2147483660"/>
              <pc:sldLayoutMk cId="460126034" sldId="2147483662"/>
              <ac:picMk id="38" creationId="{9BC6C647-329C-FB4F-E0D7-7E4A15974087}"/>
            </ac:picMkLst>
          </pc:picChg>
          <pc:picChg chg="mod">
            <ac:chgData name="Alisha Silvia Mercedes Hall" userId="2d05916f-0a65-40fb-890b-3da59756b658" providerId="ADAL" clId="{76CED088-0090-CB49-9B9D-1CB117514A96}" dt="2023-03-29T10:03:18.584" v="591"/>
            <ac:picMkLst>
              <pc:docMk/>
              <pc:sldMasterMk cId="3959746906" sldId="2147483660"/>
              <pc:sldLayoutMk cId="460126034" sldId="2147483662"/>
              <ac:picMk id="39" creationId="{4271B3C4-7CAF-52DE-76F2-B004EFEB87DF}"/>
            </ac:picMkLst>
          </pc:picChg>
          <pc:picChg chg="mod">
            <ac:chgData name="Alisha Silvia Mercedes Hall" userId="2d05916f-0a65-40fb-890b-3da59756b658" providerId="ADAL" clId="{76CED088-0090-CB49-9B9D-1CB117514A96}" dt="2023-03-29T10:04:34.045" v="642" actId="571"/>
            <ac:picMkLst>
              <pc:docMk/>
              <pc:sldMasterMk cId="3959746906" sldId="2147483660"/>
              <pc:sldLayoutMk cId="460126034" sldId="2147483662"/>
              <ac:picMk id="41" creationId="{C5CEFF9A-7B2D-31D8-15DD-D5F5FDF9CC1A}"/>
            </ac:picMkLst>
          </pc:picChg>
          <pc:picChg chg="mod">
            <ac:chgData name="Alisha Silvia Mercedes Hall" userId="2d05916f-0a65-40fb-890b-3da59756b658" providerId="ADAL" clId="{76CED088-0090-CB49-9B9D-1CB117514A96}" dt="2023-03-29T10:04:34.045" v="642" actId="571"/>
            <ac:picMkLst>
              <pc:docMk/>
              <pc:sldMasterMk cId="3959746906" sldId="2147483660"/>
              <pc:sldLayoutMk cId="460126034" sldId="2147483662"/>
              <ac:picMk id="42" creationId="{463B10E9-C0D3-6D1F-0C7E-943FAC9EEC3B}"/>
            </ac:picMkLst>
          </pc:picChg>
          <pc:picChg chg="mod">
            <ac:chgData name="Alisha Silvia Mercedes Hall" userId="2d05916f-0a65-40fb-890b-3da59756b658" providerId="ADAL" clId="{76CED088-0090-CB49-9B9D-1CB117514A96}" dt="2023-03-29T10:04:34.045" v="642" actId="571"/>
            <ac:picMkLst>
              <pc:docMk/>
              <pc:sldMasterMk cId="3959746906" sldId="2147483660"/>
              <pc:sldLayoutMk cId="460126034" sldId="2147483662"/>
              <ac:picMk id="43" creationId="{1C9A83A3-CF6D-DBF0-B430-7FFAB9FB45E4}"/>
            </ac:picMkLst>
          </pc:picChg>
          <pc:picChg chg="mod">
            <ac:chgData name="Alisha Silvia Mercedes Hall" userId="2d05916f-0a65-40fb-890b-3da59756b658" providerId="ADAL" clId="{76CED088-0090-CB49-9B9D-1CB117514A96}" dt="2023-03-29T10:04:34.045" v="642" actId="571"/>
            <ac:picMkLst>
              <pc:docMk/>
              <pc:sldMasterMk cId="3959746906" sldId="2147483660"/>
              <pc:sldLayoutMk cId="460126034" sldId="2147483662"/>
              <ac:picMk id="44" creationId="{4708408A-7B97-D1C5-CDCB-F1F1ACE9D5A2}"/>
            </ac:picMkLst>
          </pc:picChg>
          <pc:picChg chg="mod">
            <ac:chgData name="Alisha Silvia Mercedes Hall" userId="2d05916f-0a65-40fb-890b-3da59756b658" providerId="ADAL" clId="{76CED088-0090-CB49-9B9D-1CB117514A96}" dt="2023-03-29T10:04:34.045" v="642" actId="571"/>
            <ac:picMkLst>
              <pc:docMk/>
              <pc:sldMasterMk cId="3959746906" sldId="2147483660"/>
              <pc:sldLayoutMk cId="460126034" sldId="2147483662"/>
              <ac:picMk id="45" creationId="{242B777A-21EC-6EDF-2B2B-5157C7C7F559}"/>
            </ac:picMkLst>
          </pc:picChg>
          <pc:picChg chg="mod">
            <ac:chgData name="Alisha Silvia Mercedes Hall" userId="2d05916f-0a65-40fb-890b-3da59756b658" providerId="ADAL" clId="{76CED088-0090-CB49-9B9D-1CB117514A96}" dt="2023-03-29T10:04:34.045" v="642" actId="571"/>
            <ac:picMkLst>
              <pc:docMk/>
              <pc:sldMasterMk cId="3959746906" sldId="2147483660"/>
              <pc:sldLayoutMk cId="460126034" sldId="2147483662"/>
              <ac:picMk id="46" creationId="{7D1C5DA3-ACC1-07D7-C840-090FF2257D8E}"/>
            </ac:picMkLst>
          </pc:picChg>
        </pc:sldLayoutChg>
        <pc:sldLayoutChg chg="addSp delSp modSp mod">
          <pc:chgData name="Alisha Silvia Mercedes Hall" userId="2d05916f-0a65-40fb-890b-3da59756b658" providerId="ADAL" clId="{76CED088-0090-CB49-9B9D-1CB117514A96}" dt="2023-03-29T09:42:57.777" v="397" actId="1076"/>
          <pc:sldLayoutMkLst>
            <pc:docMk/>
            <pc:sldMasterMk cId="3959746906" sldId="2147483660"/>
            <pc:sldLayoutMk cId="1786179495" sldId="2147483663"/>
          </pc:sldLayoutMkLst>
          <pc:spChg chg="mod">
            <ac:chgData name="Alisha Silvia Mercedes Hall" userId="2d05916f-0a65-40fb-890b-3da59756b658" providerId="ADAL" clId="{76CED088-0090-CB49-9B9D-1CB117514A96}" dt="2023-03-29T09:29:41.857" v="131" actId="14100"/>
            <ac:spMkLst>
              <pc:docMk/>
              <pc:sldMasterMk cId="3959746906" sldId="2147483660"/>
              <pc:sldLayoutMk cId="1786179495" sldId="2147483663"/>
              <ac:spMk id="2" creationId="{00000000-0000-0000-0000-000000000000}"/>
            </ac:spMkLst>
          </pc:spChg>
          <pc:spChg chg="mod">
            <ac:chgData name="Alisha Silvia Mercedes Hall" userId="2d05916f-0a65-40fb-890b-3da59756b658" providerId="ADAL" clId="{76CED088-0090-CB49-9B9D-1CB117514A96}" dt="2023-03-29T09:42:57.777" v="397" actId="1076"/>
            <ac:spMkLst>
              <pc:docMk/>
              <pc:sldMasterMk cId="3959746906" sldId="2147483660"/>
              <pc:sldLayoutMk cId="1786179495" sldId="2147483663"/>
              <ac:spMk id="4" creationId="{00000000-0000-0000-0000-000000000000}"/>
            </ac:spMkLst>
          </pc:spChg>
          <pc:spChg chg="del">
            <ac:chgData name="Alisha Silvia Mercedes Hall" userId="2d05916f-0a65-40fb-890b-3da59756b658" providerId="ADAL" clId="{76CED088-0090-CB49-9B9D-1CB117514A96}" dt="2023-03-29T09:40:57.048" v="376" actId="478"/>
            <ac:spMkLst>
              <pc:docMk/>
              <pc:sldMasterMk cId="3959746906" sldId="2147483660"/>
              <pc:sldLayoutMk cId="1786179495" sldId="2147483663"/>
              <ac:spMk id="5" creationId="{00000000-0000-0000-0000-000000000000}"/>
            </ac:spMkLst>
          </pc:spChg>
          <pc:spChg chg="mod">
            <ac:chgData name="Alisha Silvia Mercedes Hall" userId="2d05916f-0a65-40fb-890b-3da59756b658" providerId="ADAL" clId="{76CED088-0090-CB49-9B9D-1CB117514A96}" dt="2023-03-29T09:23:45.362" v="85"/>
            <ac:spMkLst>
              <pc:docMk/>
              <pc:sldMasterMk cId="3959746906" sldId="2147483660"/>
              <pc:sldLayoutMk cId="1786179495" sldId="2147483663"/>
              <ac:spMk id="8" creationId="{2F59ED64-AEEE-1E30-63BB-12D3B658D4E6}"/>
            </ac:spMkLst>
          </pc:spChg>
          <pc:spChg chg="mod">
            <ac:chgData name="Alisha Silvia Mercedes Hall" userId="2d05916f-0a65-40fb-890b-3da59756b658" providerId="ADAL" clId="{76CED088-0090-CB49-9B9D-1CB117514A96}" dt="2023-03-29T09:23:45.362" v="85"/>
            <ac:spMkLst>
              <pc:docMk/>
              <pc:sldMasterMk cId="3959746906" sldId="2147483660"/>
              <pc:sldLayoutMk cId="1786179495" sldId="2147483663"/>
              <ac:spMk id="9" creationId="{23A6CB32-6253-198B-64EE-D946F99719E9}"/>
            </ac:spMkLst>
          </pc:spChg>
          <pc:spChg chg="mod">
            <ac:chgData name="Alisha Silvia Mercedes Hall" userId="2d05916f-0a65-40fb-890b-3da59756b658" providerId="ADAL" clId="{76CED088-0090-CB49-9B9D-1CB117514A96}" dt="2023-03-29T09:23:45.362" v="85"/>
            <ac:spMkLst>
              <pc:docMk/>
              <pc:sldMasterMk cId="3959746906" sldId="2147483660"/>
              <pc:sldLayoutMk cId="1786179495" sldId="2147483663"/>
              <ac:spMk id="10" creationId="{EF62F6D2-69A1-0877-CFE0-9F20CE0788A9}"/>
            </ac:spMkLst>
          </pc:spChg>
          <pc:spChg chg="mod">
            <ac:chgData name="Alisha Silvia Mercedes Hall" userId="2d05916f-0a65-40fb-890b-3da59756b658" providerId="ADAL" clId="{76CED088-0090-CB49-9B9D-1CB117514A96}" dt="2023-03-29T09:23:45.362" v="85"/>
            <ac:spMkLst>
              <pc:docMk/>
              <pc:sldMasterMk cId="3959746906" sldId="2147483660"/>
              <pc:sldLayoutMk cId="1786179495" sldId="2147483663"/>
              <ac:spMk id="11" creationId="{57526932-783D-A8BE-1FF7-346245D1656B}"/>
            </ac:spMkLst>
          </pc:spChg>
          <pc:spChg chg="mod">
            <ac:chgData name="Alisha Silvia Mercedes Hall" userId="2d05916f-0a65-40fb-890b-3da59756b658" providerId="ADAL" clId="{76CED088-0090-CB49-9B9D-1CB117514A96}" dt="2023-03-29T09:23:45.362" v="85"/>
            <ac:spMkLst>
              <pc:docMk/>
              <pc:sldMasterMk cId="3959746906" sldId="2147483660"/>
              <pc:sldLayoutMk cId="1786179495" sldId="2147483663"/>
              <ac:spMk id="12" creationId="{74D24A5F-DF58-B13C-0584-B80B17346C79}"/>
            </ac:spMkLst>
          </pc:spChg>
          <pc:spChg chg="mod">
            <ac:chgData name="Alisha Silvia Mercedes Hall" userId="2d05916f-0a65-40fb-890b-3da59756b658" providerId="ADAL" clId="{76CED088-0090-CB49-9B9D-1CB117514A96}" dt="2023-03-29T09:23:45.362" v="85"/>
            <ac:spMkLst>
              <pc:docMk/>
              <pc:sldMasterMk cId="3959746906" sldId="2147483660"/>
              <pc:sldLayoutMk cId="1786179495" sldId="2147483663"/>
              <ac:spMk id="13" creationId="{8F11E75A-3D36-5429-3C20-D33DCB0F7097}"/>
            </ac:spMkLst>
          </pc:spChg>
          <pc:spChg chg="mod">
            <ac:chgData name="Alisha Silvia Mercedes Hall" userId="2d05916f-0a65-40fb-890b-3da59756b658" providerId="ADAL" clId="{76CED088-0090-CB49-9B9D-1CB117514A96}" dt="2023-03-29T09:23:45.362" v="85"/>
            <ac:spMkLst>
              <pc:docMk/>
              <pc:sldMasterMk cId="3959746906" sldId="2147483660"/>
              <pc:sldLayoutMk cId="1786179495" sldId="2147483663"/>
              <ac:spMk id="14" creationId="{1B25D174-181F-929B-AC3A-05B2C98D75C5}"/>
            </ac:spMkLst>
          </pc:spChg>
          <pc:spChg chg="add del mod">
            <ac:chgData name="Alisha Silvia Mercedes Hall" userId="2d05916f-0a65-40fb-890b-3da59756b658" providerId="ADAL" clId="{76CED088-0090-CB49-9B9D-1CB117514A96}" dt="2023-03-29T09:32:49.815" v="211" actId="478"/>
            <ac:spMkLst>
              <pc:docMk/>
              <pc:sldMasterMk cId="3959746906" sldId="2147483660"/>
              <pc:sldLayoutMk cId="1786179495" sldId="2147483663"/>
              <ac:spMk id="15" creationId="{F17D2EA7-6D3E-2516-11D9-B6B9C28C179E}"/>
            </ac:spMkLst>
          </pc:spChg>
          <pc:spChg chg="add del mod">
            <ac:chgData name="Alisha Silvia Mercedes Hall" userId="2d05916f-0a65-40fb-890b-3da59756b658" providerId="ADAL" clId="{76CED088-0090-CB49-9B9D-1CB117514A96}" dt="2023-03-29T09:33:33.514" v="292" actId="478"/>
            <ac:spMkLst>
              <pc:docMk/>
              <pc:sldMasterMk cId="3959746906" sldId="2147483660"/>
              <pc:sldLayoutMk cId="1786179495" sldId="2147483663"/>
              <ac:spMk id="16" creationId="{DE72C34F-646B-B49C-FB58-A8F2951E0008}"/>
            </ac:spMkLst>
          </pc:spChg>
          <pc:spChg chg="add mod">
            <ac:chgData name="Alisha Silvia Mercedes Hall" userId="2d05916f-0a65-40fb-890b-3da59756b658" providerId="ADAL" clId="{76CED088-0090-CB49-9B9D-1CB117514A96}" dt="2023-03-29T09:33:37.305" v="294" actId="1076"/>
            <ac:spMkLst>
              <pc:docMk/>
              <pc:sldMasterMk cId="3959746906" sldId="2147483660"/>
              <pc:sldLayoutMk cId="1786179495" sldId="2147483663"/>
              <ac:spMk id="17" creationId="{995889DB-48CF-4E4D-4AB4-DBB84E035F47}"/>
            </ac:spMkLst>
          </pc:spChg>
          <pc:grpChg chg="add mod">
            <ac:chgData name="Alisha Silvia Mercedes Hall" userId="2d05916f-0a65-40fb-890b-3da59756b658" providerId="ADAL" clId="{76CED088-0090-CB49-9B9D-1CB117514A96}" dt="2023-03-29T09:23:45.362" v="85"/>
            <ac:grpSpMkLst>
              <pc:docMk/>
              <pc:sldMasterMk cId="3959746906" sldId="2147483660"/>
              <pc:sldLayoutMk cId="1786179495" sldId="2147483663"/>
              <ac:grpSpMk id="7" creationId="{8E0CC9A6-F594-9013-21C0-0AB9B6B0068A}"/>
            </ac:grpSpMkLst>
          </pc:grpChg>
        </pc:sldLayoutChg>
        <pc:sldLayoutChg chg="addSp delSp modSp mod">
          <pc:chgData name="Alisha Silvia Mercedes Hall" userId="2d05916f-0a65-40fb-890b-3da59756b658" providerId="ADAL" clId="{76CED088-0090-CB49-9B9D-1CB117514A96}" dt="2023-03-29T09:50:44.250" v="466" actId="14100"/>
          <pc:sldLayoutMkLst>
            <pc:docMk/>
            <pc:sldMasterMk cId="3959746906" sldId="2147483660"/>
            <pc:sldLayoutMk cId="3363620873" sldId="2147483664"/>
          </pc:sldLayoutMkLst>
          <pc:spChg chg="del">
            <ac:chgData name="Alisha Silvia Mercedes Hall" userId="2d05916f-0a65-40fb-890b-3da59756b658" providerId="ADAL" clId="{76CED088-0090-CB49-9B9D-1CB117514A96}" dt="2023-03-29T09:45:10.477" v="414" actId="478"/>
            <ac:spMkLst>
              <pc:docMk/>
              <pc:sldMasterMk cId="3959746906" sldId="2147483660"/>
              <pc:sldLayoutMk cId="3363620873" sldId="2147483664"/>
              <ac:spMk id="2" creationId="{00000000-0000-0000-0000-000000000000}"/>
            </ac:spMkLst>
          </pc:spChg>
          <pc:spChg chg="mod">
            <ac:chgData name="Alisha Silvia Mercedes Hall" userId="2d05916f-0a65-40fb-890b-3da59756b658" providerId="ADAL" clId="{76CED088-0090-CB49-9B9D-1CB117514A96}" dt="2023-03-29T09:50:35.738" v="465" actId="14100"/>
            <ac:spMkLst>
              <pc:docMk/>
              <pc:sldMasterMk cId="3959746906" sldId="2147483660"/>
              <pc:sldLayoutMk cId="3363620873" sldId="2147483664"/>
              <ac:spMk id="3" creationId="{00000000-0000-0000-0000-000000000000}"/>
            </ac:spMkLst>
          </pc:spChg>
          <pc:spChg chg="mod">
            <ac:chgData name="Alisha Silvia Mercedes Hall" userId="2d05916f-0a65-40fb-890b-3da59756b658" providerId="ADAL" clId="{76CED088-0090-CB49-9B9D-1CB117514A96}" dt="2023-03-29T09:50:44.250" v="466" actId="14100"/>
            <ac:spMkLst>
              <pc:docMk/>
              <pc:sldMasterMk cId="3959746906" sldId="2147483660"/>
              <pc:sldLayoutMk cId="3363620873" sldId="2147483664"/>
              <ac:spMk id="4" creationId="{00000000-0000-0000-0000-000000000000}"/>
            </ac:spMkLst>
          </pc:spChg>
          <pc:spChg chg="mod">
            <ac:chgData name="Alisha Silvia Mercedes Hall" userId="2d05916f-0a65-40fb-890b-3da59756b658" providerId="ADAL" clId="{76CED088-0090-CB49-9B9D-1CB117514A96}" dt="2023-03-29T09:43:03.065" v="398" actId="1076"/>
            <ac:spMkLst>
              <pc:docMk/>
              <pc:sldMasterMk cId="3959746906" sldId="2147483660"/>
              <pc:sldLayoutMk cId="3363620873" sldId="2147483664"/>
              <ac:spMk id="5" creationId="{00000000-0000-0000-0000-000000000000}"/>
            </ac:spMkLst>
          </pc:spChg>
          <pc:spChg chg="del">
            <ac:chgData name="Alisha Silvia Mercedes Hall" userId="2d05916f-0a65-40fb-890b-3da59756b658" providerId="ADAL" clId="{76CED088-0090-CB49-9B9D-1CB117514A96}" dt="2023-03-29T09:41:00.008" v="377" actId="478"/>
            <ac:spMkLst>
              <pc:docMk/>
              <pc:sldMasterMk cId="3959746906" sldId="2147483660"/>
              <pc:sldLayoutMk cId="3363620873" sldId="2147483664"/>
              <ac:spMk id="6" creationId="{00000000-0000-0000-0000-000000000000}"/>
            </ac:spMkLst>
          </pc:spChg>
          <pc:spChg chg="mod">
            <ac:chgData name="Alisha Silvia Mercedes Hall" userId="2d05916f-0a65-40fb-890b-3da59756b658" providerId="ADAL" clId="{76CED088-0090-CB49-9B9D-1CB117514A96}" dt="2023-03-29T09:22:13.879" v="42"/>
            <ac:spMkLst>
              <pc:docMk/>
              <pc:sldMasterMk cId="3959746906" sldId="2147483660"/>
              <pc:sldLayoutMk cId="3363620873" sldId="2147483664"/>
              <ac:spMk id="9" creationId="{B0863C60-B995-645F-A06D-2034C4CC1D4C}"/>
            </ac:spMkLst>
          </pc:spChg>
          <pc:spChg chg="mod">
            <ac:chgData name="Alisha Silvia Mercedes Hall" userId="2d05916f-0a65-40fb-890b-3da59756b658" providerId="ADAL" clId="{76CED088-0090-CB49-9B9D-1CB117514A96}" dt="2023-03-29T09:22:13.879" v="42"/>
            <ac:spMkLst>
              <pc:docMk/>
              <pc:sldMasterMk cId="3959746906" sldId="2147483660"/>
              <pc:sldLayoutMk cId="3363620873" sldId="2147483664"/>
              <ac:spMk id="10" creationId="{626910E9-000B-DDA8-1BEC-B5203E813464}"/>
            </ac:spMkLst>
          </pc:spChg>
          <pc:spChg chg="mod">
            <ac:chgData name="Alisha Silvia Mercedes Hall" userId="2d05916f-0a65-40fb-890b-3da59756b658" providerId="ADAL" clId="{76CED088-0090-CB49-9B9D-1CB117514A96}" dt="2023-03-29T09:22:13.879" v="42"/>
            <ac:spMkLst>
              <pc:docMk/>
              <pc:sldMasterMk cId="3959746906" sldId="2147483660"/>
              <pc:sldLayoutMk cId="3363620873" sldId="2147483664"/>
              <ac:spMk id="11" creationId="{8098A363-53C0-D462-11DC-4997DA0A9990}"/>
            </ac:spMkLst>
          </pc:spChg>
          <pc:spChg chg="mod">
            <ac:chgData name="Alisha Silvia Mercedes Hall" userId="2d05916f-0a65-40fb-890b-3da59756b658" providerId="ADAL" clId="{76CED088-0090-CB49-9B9D-1CB117514A96}" dt="2023-03-29T09:22:13.879" v="42"/>
            <ac:spMkLst>
              <pc:docMk/>
              <pc:sldMasterMk cId="3959746906" sldId="2147483660"/>
              <pc:sldLayoutMk cId="3363620873" sldId="2147483664"/>
              <ac:spMk id="12" creationId="{E87607D5-BDA9-3A5C-29EA-A57F08988C1A}"/>
            </ac:spMkLst>
          </pc:spChg>
          <pc:spChg chg="mod">
            <ac:chgData name="Alisha Silvia Mercedes Hall" userId="2d05916f-0a65-40fb-890b-3da59756b658" providerId="ADAL" clId="{76CED088-0090-CB49-9B9D-1CB117514A96}" dt="2023-03-29T09:22:13.879" v="42"/>
            <ac:spMkLst>
              <pc:docMk/>
              <pc:sldMasterMk cId="3959746906" sldId="2147483660"/>
              <pc:sldLayoutMk cId="3363620873" sldId="2147483664"/>
              <ac:spMk id="13" creationId="{D5FB91BC-5104-6705-D3EA-F8F558138FAB}"/>
            </ac:spMkLst>
          </pc:spChg>
          <pc:spChg chg="mod">
            <ac:chgData name="Alisha Silvia Mercedes Hall" userId="2d05916f-0a65-40fb-890b-3da59756b658" providerId="ADAL" clId="{76CED088-0090-CB49-9B9D-1CB117514A96}" dt="2023-03-29T09:22:13.879" v="42"/>
            <ac:spMkLst>
              <pc:docMk/>
              <pc:sldMasterMk cId="3959746906" sldId="2147483660"/>
              <pc:sldLayoutMk cId="3363620873" sldId="2147483664"/>
              <ac:spMk id="14" creationId="{D06911AF-C3A8-FADF-D177-DCCC55F50E3B}"/>
            </ac:spMkLst>
          </pc:spChg>
          <pc:spChg chg="mod">
            <ac:chgData name="Alisha Silvia Mercedes Hall" userId="2d05916f-0a65-40fb-890b-3da59756b658" providerId="ADAL" clId="{76CED088-0090-CB49-9B9D-1CB117514A96}" dt="2023-03-29T09:22:13.879" v="42"/>
            <ac:spMkLst>
              <pc:docMk/>
              <pc:sldMasterMk cId="3959746906" sldId="2147483660"/>
              <pc:sldLayoutMk cId="3363620873" sldId="2147483664"/>
              <ac:spMk id="15" creationId="{6DF99FCD-B411-97C6-EA0C-E79F9A870B33}"/>
            </ac:spMkLst>
          </pc:spChg>
          <pc:spChg chg="mod">
            <ac:chgData name="Alisha Silvia Mercedes Hall" userId="2d05916f-0a65-40fb-890b-3da59756b658" providerId="ADAL" clId="{76CED088-0090-CB49-9B9D-1CB117514A96}" dt="2023-03-29T09:23:41.513" v="84"/>
            <ac:spMkLst>
              <pc:docMk/>
              <pc:sldMasterMk cId="3959746906" sldId="2147483660"/>
              <pc:sldLayoutMk cId="3363620873" sldId="2147483664"/>
              <ac:spMk id="17" creationId="{55A143BE-1200-58AE-9092-9E9FF4C435B5}"/>
            </ac:spMkLst>
          </pc:spChg>
          <pc:spChg chg="mod">
            <ac:chgData name="Alisha Silvia Mercedes Hall" userId="2d05916f-0a65-40fb-890b-3da59756b658" providerId="ADAL" clId="{76CED088-0090-CB49-9B9D-1CB117514A96}" dt="2023-03-29T09:23:41.513" v="84"/>
            <ac:spMkLst>
              <pc:docMk/>
              <pc:sldMasterMk cId="3959746906" sldId="2147483660"/>
              <pc:sldLayoutMk cId="3363620873" sldId="2147483664"/>
              <ac:spMk id="18" creationId="{402F8D25-50D4-6354-3DB7-FF6D34463F23}"/>
            </ac:spMkLst>
          </pc:spChg>
          <pc:spChg chg="mod">
            <ac:chgData name="Alisha Silvia Mercedes Hall" userId="2d05916f-0a65-40fb-890b-3da59756b658" providerId="ADAL" clId="{76CED088-0090-CB49-9B9D-1CB117514A96}" dt="2023-03-29T09:23:41.513" v="84"/>
            <ac:spMkLst>
              <pc:docMk/>
              <pc:sldMasterMk cId="3959746906" sldId="2147483660"/>
              <pc:sldLayoutMk cId="3363620873" sldId="2147483664"/>
              <ac:spMk id="19" creationId="{36224D65-A6D9-1478-DE96-F5029C42B47F}"/>
            </ac:spMkLst>
          </pc:spChg>
          <pc:spChg chg="mod">
            <ac:chgData name="Alisha Silvia Mercedes Hall" userId="2d05916f-0a65-40fb-890b-3da59756b658" providerId="ADAL" clId="{76CED088-0090-CB49-9B9D-1CB117514A96}" dt="2023-03-29T09:23:41.513" v="84"/>
            <ac:spMkLst>
              <pc:docMk/>
              <pc:sldMasterMk cId="3959746906" sldId="2147483660"/>
              <pc:sldLayoutMk cId="3363620873" sldId="2147483664"/>
              <ac:spMk id="20" creationId="{EDF7F51C-A7EC-C416-4D2C-D6DD1EA92EF6}"/>
            </ac:spMkLst>
          </pc:spChg>
          <pc:spChg chg="mod">
            <ac:chgData name="Alisha Silvia Mercedes Hall" userId="2d05916f-0a65-40fb-890b-3da59756b658" providerId="ADAL" clId="{76CED088-0090-CB49-9B9D-1CB117514A96}" dt="2023-03-29T09:23:41.513" v="84"/>
            <ac:spMkLst>
              <pc:docMk/>
              <pc:sldMasterMk cId="3959746906" sldId="2147483660"/>
              <pc:sldLayoutMk cId="3363620873" sldId="2147483664"/>
              <ac:spMk id="21" creationId="{390B04D3-FB47-4441-0A01-1C8BB16943F7}"/>
            </ac:spMkLst>
          </pc:spChg>
          <pc:spChg chg="mod">
            <ac:chgData name="Alisha Silvia Mercedes Hall" userId="2d05916f-0a65-40fb-890b-3da59756b658" providerId="ADAL" clId="{76CED088-0090-CB49-9B9D-1CB117514A96}" dt="2023-03-29T09:23:41.513" v="84"/>
            <ac:spMkLst>
              <pc:docMk/>
              <pc:sldMasterMk cId="3959746906" sldId="2147483660"/>
              <pc:sldLayoutMk cId="3363620873" sldId="2147483664"/>
              <ac:spMk id="22" creationId="{E53886DF-BD44-25A9-3996-E965C3F06CCE}"/>
            </ac:spMkLst>
          </pc:spChg>
          <pc:spChg chg="mod">
            <ac:chgData name="Alisha Silvia Mercedes Hall" userId="2d05916f-0a65-40fb-890b-3da59756b658" providerId="ADAL" clId="{76CED088-0090-CB49-9B9D-1CB117514A96}" dt="2023-03-29T09:23:41.513" v="84"/>
            <ac:spMkLst>
              <pc:docMk/>
              <pc:sldMasterMk cId="3959746906" sldId="2147483660"/>
              <pc:sldLayoutMk cId="3363620873" sldId="2147483664"/>
              <ac:spMk id="23" creationId="{8045E2E8-FBC6-36EA-408F-E7EA267E170F}"/>
            </ac:spMkLst>
          </pc:spChg>
          <pc:spChg chg="add del mod">
            <ac:chgData name="Alisha Silvia Mercedes Hall" userId="2d05916f-0a65-40fb-890b-3da59756b658" providerId="ADAL" clId="{76CED088-0090-CB49-9B9D-1CB117514A96}" dt="2023-03-29T09:33:06.985" v="282" actId="478"/>
            <ac:spMkLst>
              <pc:docMk/>
              <pc:sldMasterMk cId="3959746906" sldId="2147483660"/>
              <pc:sldLayoutMk cId="3363620873" sldId="2147483664"/>
              <ac:spMk id="24" creationId="{61383531-8857-C04D-2226-15A72E41C951}"/>
            </ac:spMkLst>
          </pc:spChg>
          <pc:spChg chg="add del mod">
            <ac:chgData name="Alisha Silvia Mercedes Hall" userId="2d05916f-0a65-40fb-890b-3da59756b658" providerId="ADAL" clId="{76CED088-0090-CB49-9B9D-1CB117514A96}" dt="2023-03-29T09:33:40.650" v="295" actId="478"/>
            <ac:spMkLst>
              <pc:docMk/>
              <pc:sldMasterMk cId="3959746906" sldId="2147483660"/>
              <pc:sldLayoutMk cId="3363620873" sldId="2147483664"/>
              <ac:spMk id="25" creationId="{D66785C9-D3D4-07A8-B40E-F037AD3838BB}"/>
            </ac:spMkLst>
          </pc:spChg>
          <pc:spChg chg="add del mod">
            <ac:chgData name="Alisha Silvia Mercedes Hall" userId="2d05916f-0a65-40fb-890b-3da59756b658" providerId="ADAL" clId="{76CED088-0090-CB49-9B9D-1CB117514A96}" dt="2023-03-29T09:47:55.900" v="434" actId="478"/>
            <ac:spMkLst>
              <pc:docMk/>
              <pc:sldMasterMk cId="3959746906" sldId="2147483660"/>
              <pc:sldLayoutMk cId="3363620873" sldId="2147483664"/>
              <ac:spMk id="26" creationId="{B9D73490-08CD-9723-8CF3-1E3DFA070E21}"/>
            </ac:spMkLst>
          </pc:spChg>
          <pc:spChg chg="add mod">
            <ac:chgData name="Alisha Silvia Mercedes Hall" userId="2d05916f-0a65-40fb-890b-3da59756b658" providerId="ADAL" clId="{76CED088-0090-CB49-9B9D-1CB117514A96}" dt="2023-03-29T09:45:10.708" v="415"/>
            <ac:spMkLst>
              <pc:docMk/>
              <pc:sldMasterMk cId="3959746906" sldId="2147483660"/>
              <pc:sldLayoutMk cId="3363620873" sldId="2147483664"/>
              <ac:spMk id="27" creationId="{0487D1F9-F14A-44F3-260E-F6CBA7415F88}"/>
            </ac:spMkLst>
          </pc:spChg>
          <pc:spChg chg="add del mod">
            <ac:chgData name="Alisha Silvia Mercedes Hall" userId="2d05916f-0a65-40fb-890b-3da59756b658" providerId="ADAL" clId="{76CED088-0090-CB49-9B9D-1CB117514A96}" dt="2023-03-29T09:47:44.199" v="432"/>
            <ac:spMkLst>
              <pc:docMk/>
              <pc:sldMasterMk cId="3959746906" sldId="2147483660"/>
              <pc:sldLayoutMk cId="3363620873" sldId="2147483664"/>
              <ac:spMk id="28" creationId="{A5A9A7AA-D799-30B8-179A-83B31A2C3777}"/>
            </ac:spMkLst>
          </pc:spChg>
          <pc:spChg chg="add mod">
            <ac:chgData name="Alisha Silvia Mercedes Hall" userId="2d05916f-0a65-40fb-890b-3da59756b658" providerId="ADAL" clId="{76CED088-0090-CB49-9B9D-1CB117514A96}" dt="2023-03-29T09:47:56.056" v="435"/>
            <ac:spMkLst>
              <pc:docMk/>
              <pc:sldMasterMk cId="3959746906" sldId="2147483660"/>
              <pc:sldLayoutMk cId="3363620873" sldId="2147483664"/>
              <ac:spMk id="29" creationId="{F1B5E2DC-51CA-6CBE-9BA6-797E63439190}"/>
            </ac:spMkLst>
          </pc:spChg>
          <pc:spChg chg="add del mod">
            <ac:chgData name="Alisha Silvia Mercedes Hall" userId="2d05916f-0a65-40fb-890b-3da59756b658" providerId="ADAL" clId="{76CED088-0090-CB49-9B9D-1CB117514A96}" dt="2023-03-29T09:49:24.389" v="456" actId="21"/>
            <ac:spMkLst>
              <pc:docMk/>
              <pc:sldMasterMk cId="3959746906" sldId="2147483660"/>
              <pc:sldLayoutMk cId="3363620873" sldId="2147483664"/>
              <ac:spMk id="30" creationId="{23A386AF-9648-EBA1-C67E-615A9D2DCCDB}"/>
            </ac:spMkLst>
          </pc:spChg>
          <pc:grpChg chg="add del mod">
            <ac:chgData name="Alisha Silvia Mercedes Hall" userId="2d05916f-0a65-40fb-890b-3da59756b658" providerId="ADAL" clId="{76CED088-0090-CB49-9B9D-1CB117514A96}" dt="2023-03-29T09:23:41.237" v="83" actId="478"/>
            <ac:grpSpMkLst>
              <pc:docMk/>
              <pc:sldMasterMk cId="3959746906" sldId="2147483660"/>
              <pc:sldLayoutMk cId="3363620873" sldId="2147483664"/>
              <ac:grpSpMk id="8" creationId="{117C0C52-6E0E-0A84-84C4-CF7319F89612}"/>
            </ac:grpSpMkLst>
          </pc:grpChg>
          <pc:grpChg chg="add mod">
            <ac:chgData name="Alisha Silvia Mercedes Hall" userId="2d05916f-0a65-40fb-890b-3da59756b658" providerId="ADAL" clId="{76CED088-0090-CB49-9B9D-1CB117514A96}" dt="2023-03-29T09:23:41.513" v="84"/>
            <ac:grpSpMkLst>
              <pc:docMk/>
              <pc:sldMasterMk cId="3959746906" sldId="2147483660"/>
              <pc:sldLayoutMk cId="3363620873" sldId="2147483664"/>
              <ac:grpSpMk id="16" creationId="{ABDCDFB6-8CA7-CEC2-62ED-40359D67439D}"/>
            </ac:grpSpMkLst>
          </pc:grpChg>
        </pc:sldLayoutChg>
        <pc:sldLayoutChg chg="addSp delSp modSp mod">
          <pc:chgData name="Alisha Silvia Mercedes Hall" userId="2d05916f-0a65-40fb-890b-3da59756b658" providerId="ADAL" clId="{76CED088-0090-CB49-9B9D-1CB117514A96}" dt="2023-03-29T09:50:58.807" v="469" actId="14100"/>
          <pc:sldLayoutMkLst>
            <pc:docMk/>
            <pc:sldMasterMk cId="3959746906" sldId="2147483660"/>
            <pc:sldLayoutMk cId="1734757815" sldId="2147483665"/>
          </pc:sldLayoutMkLst>
          <pc:spChg chg="del mod">
            <ac:chgData name="Alisha Silvia Mercedes Hall" userId="2d05916f-0a65-40fb-890b-3da59756b658" providerId="ADAL" clId="{76CED088-0090-CB49-9B9D-1CB117514A96}" dt="2023-03-29T09:45:18.134" v="416" actId="478"/>
            <ac:spMkLst>
              <pc:docMk/>
              <pc:sldMasterMk cId="3959746906" sldId="2147483660"/>
              <pc:sldLayoutMk cId="1734757815" sldId="2147483665"/>
              <ac:spMk id="2" creationId="{00000000-0000-0000-0000-000000000000}"/>
            </ac:spMkLst>
          </pc:spChg>
          <pc:spChg chg="mod">
            <ac:chgData name="Alisha Silvia Mercedes Hall" userId="2d05916f-0a65-40fb-890b-3da59756b658" providerId="ADAL" clId="{76CED088-0090-CB49-9B9D-1CB117514A96}" dt="2023-03-29T09:50:51.490" v="467" actId="14100"/>
            <ac:spMkLst>
              <pc:docMk/>
              <pc:sldMasterMk cId="3959746906" sldId="2147483660"/>
              <pc:sldLayoutMk cId="1734757815" sldId="2147483665"/>
              <ac:spMk id="3" creationId="{00000000-0000-0000-0000-000000000000}"/>
            </ac:spMkLst>
          </pc:spChg>
          <pc:spChg chg="mod">
            <ac:chgData name="Alisha Silvia Mercedes Hall" userId="2d05916f-0a65-40fb-890b-3da59756b658" providerId="ADAL" clId="{76CED088-0090-CB49-9B9D-1CB117514A96}" dt="2023-03-29T09:50:51.490" v="467" actId="14100"/>
            <ac:spMkLst>
              <pc:docMk/>
              <pc:sldMasterMk cId="3959746906" sldId="2147483660"/>
              <pc:sldLayoutMk cId="1734757815" sldId="2147483665"/>
              <ac:spMk id="4" creationId="{00000000-0000-0000-0000-000000000000}"/>
            </ac:spMkLst>
          </pc:spChg>
          <pc:spChg chg="mod">
            <ac:chgData name="Alisha Silvia Mercedes Hall" userId="2d05916f-0a65-40fb-890b-3da59756b658" providerId="ADAL" clId="{76CED088-0090-CB49-9B9D-1CB117514A96}" dt="2023-03-29T09:50:56.505" v="468" actId="14100"/>
            <ac:spMkLst>
              <pc:docMk/>
              <pc:sldMasterMk cId="3959746906" sldId="2147483660"/>
              <pc:sldLayoutMk cId="1734757815" sldId="2147483665"/>
              <ac:spMk id="5" creationId="{00000000-0000-0000-0000-000000000000}"/>
            </ac:spMkLst>
          </pc:spChg>
          <pc:spChg chg="mod">
            <ac:chgData name="Alisha Silvia Mercedes Hall" userId="2d05916f-0a65-40fb-890b-3da59756b658" providerId="ADAL" clId="{76CED088-0090-CB49-9B9D-1CB117514A96}" dt="2023-03-29T09:50:58.807" v="469" actId="14100"/>
            <ac:spMkLst>
              <pc:docMk/>
              <pc:sldMasterMk cId="3959746906" sldId="2147483660"/>
              <pc:sldLayoutMk cId="1734757815" sldId="2147483665"/>
              <ac:spMk id="6" creationId="{00000000-0000-0000-0000-000000000000}"/>
            </ac:spMkLst>
          </pc:spChg>
          <pc:spChg chg="mod">
            <ac:chgData name="Alisha Silvia Mercedes Hall" userId="2d05916f-0a65-40fb-890b-3da59756b658" providerId="ADAL" clId="{76CED088-0090-CB49-9B9D-1CB117514A96}" dt="2023-03-29T09:43:09.177" v="399" actId="1076"/>
            <ac:spMkLst>
              <pc:docMk/>
              <pc:sldMasterMk cId="3959746906" sldId="2147483660"/>
              <pc:sldLayoutMk cId="1734757815" sldId="2147483665"/>
              <ac:spMk id="7" creationId="{00000000-0000-0000-0000-000000000000}"/>
            </ac:spMkLst>
          </pc:spChg>
          <pc:spChg chg="del">
            <ac:chgData name="Alisha Silvia Mercedes Hall" userId="2d05916f-0a65-40fb-890b-3da59756b658" providerId="ADAL" clId="{76CED088-0090-CB49-9B9D-1CB117514A96}" dt="2023-03-29T09:41:02.329" v="378" actId="478"/>
            <ac:spMkLst>
              <pc:docMk/>
              <pc:sldMasterMk cId="3959746906" sldId="2147483660"/>
              <pc:sldLayoutMk cId="1734757815" sldId="2147483665"/>
              <ac:spMk id="8" creationId="{00000000-0000-0000-0000-000000000000}"/>
            </ac:spMkLst>
          </pc:spChg>
          <pc:spChg chg="mod">
            <ac:chgData name="Alisha Silvia Mercedes Hall" userId="2d05916f-0a65-40fb-890b-3da59756b658" providerId="ADAL" clId="{76CED088-0090-CB49-9B9D-1CB117514A96}" dt="2023-03-29T09:22:20.691" v="44"/>
            <ac:spMkLst>
              <pc:docMk/>
              <pc:sldMasterMk cId="3959746906" sldId="2147483660"/>
              <pc:sldLayoutMk cId="1734757815" sldId="2147483665"/>
              <ac:spMk id="11" creationId="{742945EF-6DA9-C0B0-5ABD-A16D6B048AA1}"/>
            </ac:spMkLst>
          </pc:spChg>
          <pc:spChg chg="mod">
            <ac:chgData name="Alisha Silvia Mercedes Hall" userId="2d05916f-0a65-40fb-890b-3da59756b658" providerId="ADAL" clId="{76CED088-0090-CB49-9B9D-1CB117514A96}" dt="2023-03-29T09:22:20.691" v="44"/>
            <ac:spMkLst>
              <pc:docMk/>
              <pc:sldMasterMk cId="3959746906" sldId="2147483660"/>
              <pc:sldLayoutMk cId="1734757815" sldId="2147483665"/>
              <ac:spMk id="12" creationId="{87FDC167-16C1-864B-7349-569886FB3791}"/>
            </ac:spMkLst>
          </pc:spChg>
          <pc:spChg chg="mod">
            <ac:chgData name="Alisha Silvia Mercedes Hall" userId="2d05916f-0a65-40fb-890b-3da59756b658" providerId="ADAL" clId="{76CED088-0090-CB49-9B9D-1CB117514A96}" dt="2023-03-29T09:22:20.691" v="44"/>
            <ac:spMkLst>
              <pc:docMk/>
              <pc:sldMasterMk cId="3959746906" sldId="2147483660"/>
              <pc:sldLayoutMk cId="1734757815" sldId="2147483665"/>
              <ac:spMk id="13" creationId="{4FF8E500-83EA-FB65-E7C6-18FD9226C96A}"/>
            </ac:spMkLst>
          </pc:spChg>
          <pc:spChg chg="mod">
            <ac:chgData name="Alisha Silvia Mercedes Hall" userId="2d05916f-0a65-40fb-890b-3da59756b658" providerId="ADAL" clId="{76CED088-0090-CB49-9B9D-1CB117514A96}" dt="2023-03-29T09:22:20.691" v="44"/>
            <ac:spMkLst>
              <pc:docMk/>
              <pc:sldMasterMk cId="3959746906" sldId="2147483660"/>
              <pc:sldLayoutMk cId="1734757815" sldId="2147483665"/>
              <ac:spMk id="14" creationId="{C99E93D2-BC63-9396-D893-E978EFC9F007}"/>
            </ac:spMkLst>
          </pc:spChg>
          <pc:spChg chg="mod">
            <ac:chgData name="Alisha Silvia Mercedes Hall" userId="2d05916f-0a65-40fb-890b-3da59756b658" providerId="ADAL" clId="{76CED088-0090-CB49-9B9D-1CB117514A96}" dt="2023-03-29T09:22:20.691" v="44"/>
            <ac:spMkLst>
              <pc:docMk/>
              <pc:sldMasterMk cId="3959746906" sldId="2147483660"/>
              <pc:sldLayoutMk cId="1734757815" sldId="2147483665"/>
              <ac:spMk id="15" creationId="{8E42AD82-A3CE-7048-F5AB-6C7533278762}"/>
            </ac:spMkLst>
          </pc:spChg>
          <pc:spChg chg="mod">
            <ac:chgData name="Alisha Silvia Mercedes Hall" userId="2d05916f-0a65-40fb-890b-3da59756b658" providerId="ADAL" clId="{76CED088-0090-CB49-9B9D-1CB117514A96}" dt="2023-03-29T09:22:20.691" v="44"/>
            <ac:spMkLst>
              <pc:docMk/>
              <pc:sldMasterMk cId="3959746906" sldId="2147483660"/>
              <pc:sldLayoutMk cId="1734757815" sldId="2147483665"/>
              <ac:spMk id="16" creationId="{52652AFF-4AC6-252F-A191-48D1D4807EF7}"/>
            </ac:spMkLst>
          </pc:spChg>
          <pc:spChg chg="mod">
            <ac:chgData name="Alisha Silvia Mercedes Hall" userId="2d05916f-0a65-40fb-890b-3da59756b658" providerId="ADAL" clId="{76CED088-0090-CB49-9B9D-1CB117514A96}" dt="2023-03-29T09:22:20.691" v="44"/>
            <ac:spMkLst>
              <pc:docMk/>
              <pc:sldMasterMk cId="3959746906" sldId="2147483660"/>
              <pc:sldLayoutMk cId="1734757815" sldId="2147483665"/>
              <ac:spMk id="17" creationId="{4F2C0EE0-9368-C971-B57A-8C1DB3ABD765}"/>
            </ac:spMkLst>
          </pc:spChg>
          <pc:spChg chg="mod">
            <ac:chgData name="Alisha Silvia Mercedes Hall" userId="2d05916f-0a65-40fb-890b-3da59756b658" providerId="ADAL" clId="{76CED088-0090-CB49-9B9D-1CB117514A96}" dt="2023-03-29T09:23:38.008" v="82"/>
            <ac:spMkLst>
              <pc:docMk/>
              <pc:sldMasterMk cId="3959746906" sldId="2147483660"/>
              <pc:sldLayoutMk cId="1734757815" sldId="2147483665"/>
              <ac:spMk id="19" creationId="{E31A8506-20F6-94D6-9E94-9E9EFB951232}"/>
            </ac:spMkLst>
          </pc:spChg>
          <pc:spChg chg="mod">
            <ac:chgData name="Alisha Silvia Mercedes Hall" userId="2d05916f-0a65-40fb-890b-3da59756b658" providerId="ADAL" clId="{76CED088-0090-CB49-9B9D-1CB117514A96}" dt="2023-03-29T09:23:38.008" v="82"/>
            <ac:spMkLst>
              <pc:docMk/>
              <pc:sldMasterMk cId="3959746906" sldId="2147483660"/>
              <pc:sldLayoutMk cId="1734757815" sldId="2147483665"/>
              <ac:spMk id="20" creationId="{3D24FD09-523D-567F-3A3F-35A2311504FA}"/>
            </ac:spMkLst>
          </pc:spChg>
          <pc:spChg chg="mod">
            <ac:chgData name="Alisha Silvia Mercedes Hall" userId="2d05916f-0a65-40fb-890b-3da59756b658" providerId="ADAL" clId="{76CED088-0090-CB49-9B9D-1CB117514A96}" dt="2023-03-29T09:23:38.008" v="82"/>
            <ac:spMkLst>
              <pc:docMk/>
              <pc:sldMasterMk cId="3959746906" sldId="2147483660"/>
              <pc:sldLayoutMk cId="1734757815" sldId="2147483665"/>
              <ac:spMk id="21" creationId="{F81DB052-E5D9-AE7D-F916-56E68591EA72}"/>
            </ac:spMkLst>
          </pc:spChg>
          <pc:spChg chg="mod">
            <ac:chgData name="Alisha Silvia Mercedes Hall" userId="2d05916f-0a65-40fb-890b-3da59756b658" providerId="ADAL" clId="{76CED088-0090-CB49-9B9D-1CB117514A96}" dt="2023-03-29T09:23:38.008" v="82"/>
            <ac:spMkLst>
              <pc:docMk/>
              <pc:sldMasterMk cId="3959746906" sldId="2147483660"/>
              <pc:sldLayoutMk cId="1734757815" sldId="2147483665"/>
              <ac:spMk id="22" creationId="{2CDA184C-00D7-ECE8-680F-33E0D2FE6B42}"/>
            </ac:spMkLst>
          </pc:spChg>
          <pc:spChg chg="mod">
            <ac:chgData name="Alisha Silvia Mercedes Hall" userId="2d05916f-0a65-40fb-890b-3da59756b658" providerId="ADAL" clId="{76CED088-0090-CB49-9B9D-1CB117514A96}" dt="2023-03-29T09:23:38.008" v="82"/>
            <ac:spMkLst>
              <pc:docMk/>
              <pc:sldMasterMk cId="3959746906" sldId="2147483660"/>
              <pc:sldLayoutMk cId="1734757815" sldId="2147483665"/>
              <ac:spMk id="23" creationId="{37C85CD3-91D0-68AB-9FD4-1F51FE8BB5D2}"/>
            </ac:spMkLst>
          </pc:spChg>
          <pc:spChg chg="mod">
            <ac:chgData name="Alisha Silvia Mercedes Hall" userId="2d05916f-0a65-40fb-890b-3da59756b658" providerId="ADAL" clId="{76CED088-0090-CB49-9B9D-1CB117514A96}" dt="2023-03-29T09:23:38.008" v="82"/>
            <ac:spMkLst>
              <pc:docMk/>
              <pc:sldMasterMk cId="3959746906" sldId="2147483660"/>
              <pc:sldLayoutMk cId="1734757815" sldId="2147483665"/>
              <ac:spMk id="24" creationId="{CF74F3EA-0F40-7DC6-4BBD-A6D182AE9A40}"/>
            </ac:spMkLst>
          </pc:spChg>
          <pc:spChg chg="mod">
            <ac:chgData name="Alisha Silvia Mercedes Hall" userId="2d05916f-0a65-40fb-890b-3da59756b658" providerId="ADAL" clId="{76CED088-0090-CB49-9B9D-1CB117514A96}" dt="2023-03-29T09:23:38.008" v="82"/>
            <ac:spMkLst>
              <pc:docMk/>
              <pc:sldMasterMk cId="3959746906" sldId="2147483660"/>
              <pc:sldLayoutMk cId="1734757815" sldId="2147483665"/>
              <ac:spMk id="25" creationId="{D7F412D0-93C3-8BE5-5B64-38C6C35F9570}"/>
            </ac:spMkLst>
          </pc:spChg>
          <pc:spChg chg="add del mod">
            <ac:chgData name="Alisha Silvia Mercedes Hall" userId="2d05916f-0a65-40fb-890b-3da59756b658" providerId="ADAL" clId="{76CED088-0090-CB49-9B9D-1CB117514A96}" dt="2023-03-29T09:33:10.095" v="284" actId="478"/>
            <ac:spMkLst>
              <pc:docMk/>
              <pc:sldMasterMk cId="3959746906" sldId="2147483660"/>
              <pc:sldLayoutMk cId="1734757815" sldId="2147483665"/>
              <ac:spMk id="26" creationId="{B9BB4274-68E1-4C6F-4B1E-4BEB1FDA6946}"/>
            </ac:spMkLst>
          </pc:spChg>
          <pc:spChg chg="add del mod">
            <ac:chgData name="Alisha Silvia Mercedes Hall" userId="2d05916f-0a65-40fb-890b-3da59756b658" providerId="ADAL" clId="{76CED088-0090-CB49-9B9D-1CB117514A96}" dt="2023-03-29T09:33:44.033" v="297" actId="478"/>
            <ac:spMkLst>
              <pc:docMk/>
              <pc:sldMasterMk cId="3959746906" sldId="2147483660"/>
              <pc:sldLayoutMk cId="1734757815" sldId="2147483665"/>
              <ac:spMk id="27" creationId="{2F8EE8B7-AF18-C939-5138-399ACFAE4465}"/>
            </ac:spMkLst>
          </pc:spChg>
          <pc:spChg chg="add del mod">
            <ac:chgData name="Alisha Silvia Mercedes Hall" userId="2d05916f-0a65-40fb-890b-3da59756b658" providerId="ADAL" clId="{76CED088-0090-CB49-9B9D-1CB117514A96}" dt="2023-03-29T09:47:59.860" v="436" actId="478"/>
            <ac:spMkLst>
              <pc:docMk/>
              <pc:sldMasterMk cId="3959746906" sldId="2147483660"/>
              <pc:sldLayoutMk cId="1734757815" sldId="2147483665"/>
              <ac:spMk id="28" creationId="{C4F498DC-88B6-5BB1-2DF7-28BBD8B3D74C}"/>
            </ac:spMkLst>
          </pc:spChg>
          <pc:spChg chg="add mod">
            <ac:chgData name="Alisha Silvia Mercedes Hall" userId="2d05916f-0a65-40fb-890b-3da59756b658" providerId="ADAL" clId="{76CED088-0090-CB49-9B9D-1CB117514A96}" dt="2023-03-29T09:45:18.326" v="417"/>
            <ac:spMkLst>
              <pc:docMk/>
              <pc:sldMasterMk cId="3959746906" sldId="2147483660"/>
              <pc:sldLayoutMk cId="1734757815" sldId="2147483665"/>
              <ac:spMk id="29" creationId="{73D1A4E0-B000-4876-550E-EC491B359400}"/>
            </ac:spMkLst>
          </pc:spChg>
          <pc:spChg chg="add mod">
            <ac:chgData name="Alisha Silvia Mercedes Hall" userId="2d05916f-0a65-40fb-890b-3da59756b658" providerId="ADAL" clId="{76CED088-0090-CB49-9B9D-1CB117514A96}" dt="2023-03-29T09:48:00.035" v="437"/>
            <ac:spMkLst>
              <pc:docMk/>
              <pc:sldMasterMk cId="3959746906" sldId="2147483660"/>
              <pc:sldLayoutMk cId="1734757815" sldId="2147483665"/>
              <ac:spMk id="30" creationId="{5B62A03D-4087-E02F-7337-01B10FB9B2ED}"/>
            </ac:spMkLst>
          </pc:spChg>
          <pc:spChg chg="add del mod">
            <ac:chgData name="Alisha Silvia Mercedes Hall" userId="2d05916f-0a65-40fb-890b-3da59756b658" providerId="ADAL" clId="{76CED088-0090-CB49-9B9D-1CB117514A96}" dt="2023-03-29T09:50:01.317" v="463" actId="21"/>
            <ac:spMkLst>
              <pc:docMk/>
              <pc:sldMasterMk cId="3959746906" sldId="2147483660"/>
              <pc:sldLayoutMk cId="1734757815" sldId="2147483665"/>
              <ac:spMk id="31" creationId="{2345B317-E82E-C3CC-221C-E4DBD69F4549}"/>
            </ac:spMkLst>
          </pc:spChg>
          <pc:grpChg chg="add del mod">
            <ac:chgData name="Alisha Silvia Mercedes Hall" userId="2d05916f-0a65-40fb-890b-3da59756b658" providerId="ADAL" clId="{76CED088-0090-CB49-9B9D-1CB117514A96}" dt="2023-03-29T09:23:37.749" v="81" actId="478"/>
            <ac:grpSpMkLst>
              <pc:docMk/>
              <pc:sldMasterMk cId="3959746906" sldId="2147483660"/>
              <pc:sldLayoutMk cId="1734757815" sldId="2147483665"/>
              <ac:grpSpMk id="10" creationId="{A435BA58-A574-41E5-19FD-DF356AD87921}"/>
            </ac:grpSpMkLst>
          </pc:grpChg>
          <pc:grpChg chg="add mod">
            <ac:chgData name="Alisha Silvia Mercedes Hall" userId="2d05916f-0a65-40fb-890b-3da59756b658" providerId="ADAL" clId="{76CED088-0090-CB49-9B9D-1CB117514A96}" dt="2023-03-29T09:23:38.008" v="82"/>
            <ac:grpSpMkLst>
              <pc:docMk/>
              <pc:sldMasterMk cId="3959746906" sldId="2147483660"/>
              <pc:sldLayoutMk cId="1734757815" sldId="2147483665"/>
              <ac:grpSpMk id="18" creationId="{75B5B021-5E8E-F1C6-178F-ECEDA840DD1F}"/>
            </ac:grpSpMkLst>
          </pc:grpChg>
        </pc:sldLayoutChg>
        <pc:sldLayoutChg chg="addSp delSp modSp mod">
          <pc:chgData name="Alisha Silvia Mercedes Hall" userId="2d05916f-0a65-40fb-890b-3da59756b658" providerId="ADAL" clId="{76CED088-0090-CB49-9B9D-1CB117514A96}" dt="2023-03-29T09:48:05.020" v="439"/>
          <pc:sldLayoutMkLst>
            <pc:docMk/>
            <pc:sldMasterMk cId="3959746906" sldId="2147483660"/>
            <pc:sldLayoutMk cId="894336063" sldId="2147483666"/>
          </pc:sldLayoutMkLst>
          <pc:spChg chg="del">
            <ac:chgData name="Alisha Silvia Mercedes Hall" userId="2d05916f-0a65-40fb-890b-3da59756b658" providerId="ADAL" clId="{76CED088-0090-CB49-9B9D-1CB117514A96}" dt="2023-03-29T09:45:21.549" v="418" actId="478"/>
            <ac:spMkLst>
              <pc:docMk/>
              <pc:sldMasterMk cId="3959746906" sldId="2147483660"/>
              <pc:sldLayoutMk cId="894336063" sldId="2147483666"/>
              <ac:spMk id="2" creationId="{00000000-0000-0000-0000-000000000000}"/>
            </ac:spMkLst>
          </pc:spChg>
          <pc:spChg chg="mod">
            <ac:chgData name="Alisha Silvia Mercedes Hall" userId="2d05916f-0a65-40fb-890b-3da59756b658" providerId="ADAL" clId="{76CED088-0090-CB49-9B9D-1CB117514A96}" dt="2023-03-29T09:43:16.721" v="400" actId="1076"/>
            <ac:spMkLst>
              <pc:docMk/>
              <pc:sldMasterMk cId="3959746906" sldId="2147483660"/>
              <pc:sldLayoutMk cId="894336063" sldId="2147483666"/>
              <ac:spMk id="3" creationId="{00000000-0000-0000-0000-000000000000}"/>
            </ac:spMkLst>
          </pc:spChg>
          <pc:spChg chg="del">
            <ac:chgData name="Alisha Silvia Mercedes Hall" userId="2d05916f-0a65-40fb-890b-3da59756b658" providerId="ADAL" clId="{76CED088-0090-CB49-9B9D-1CB117514A96}" dt="2023-03-29T09:41:04.233" v="379" actId="478"/>
            <ac:spMkLst>
              <pc:docMk/>
              <pc:sldMasterMk cId="3959746906" sldId="2147483660"/>
              <pc:sldLayoutMk cId="894336063" sldId="2147483666"/>
              <ac:spMk id="4" creationId="{00000000-0000-0000-0000-000000000000}"/>
            </ac:spMkLst>
          </pc:spChg>
          <pc:spChg chg="mod">
            <ac:chgData name="Alisha Silvia Mercedes Hall" userId="2d05916f-0a65-40fb-890b-3da59756b658" providerId="ADAL" clId="{76CED088-0090-CB49-9B9D-1CB117514A96}" dt="2023-03-29T09:22:27.504" v="46"/>
            <ac:spMkLst>
              <pc:docMk/>
              <pc:sldMasterMk cId="3959746906" sldId="2147483660"/>
              <pc:sldLayoutMk cId="894336063" sldId="2147483666"/>
              <ac:spMk id="7" creationId="{B8051397-A3A3-7FD0-3FAE-D995D099F239}"/>
            </ac:spMkLst>
          </pc:spChg>
          <pc:spChg chg="mod">
            <ac:chgData name="Alisha Silvia Mercedes Hall" userId="2d05916f-0a65-40fb-890b-3da59756b658" providerId="ADAL" clId="{76CED088-0090-CB49-9B9D-1CB117514A96}" dt="2023-03-29T09:22:27.504" v="46"/>
            <ac:spMkLst>
              <pc:docMk/>
              <pc:sldMasterMk cId="3959746906" sldId="2147483660"/>
              <pc:sldLayoutMk cId="894336063" sldId="2147483666"/>
              <ac:spMk id="8" creationId="{89DABA59-2251-8371-460D-62CA5F6E39BC}"/>
            </ac:spMkLst>
          </pc:spChg>
          <pc:spChg chg="mod">
            <ac:chgData name="Alisha Silvia Mercedes Hall" userId="2d05916f-0a65-40fb-890b-3da59756b658" providerId="ADAL" clId="{76CED088-0090-CB49-9B9D-1CB117514A96}" dt="2023-03-29T09:22:27.504" v="46"/>
            <ac:spMkLst>
              <pc:docMk/>
              <pc:sldMasterMk cId="3959746906" sldId="2147483660"/>
              <pc:sldLayoutMk cId="894336063" sldId="2147483666"/>
              <ac:spMk id="9" creationId="{0BA51869-5EF6-6EA5-C60B-6FE45B7A2A0C}"/>
            </ac:spMkLst>
          </pc:spChg>
          <pc:spChg chg="mod">
            <ac:chgData name="Alisha Silvia Mercedes Hall" userId="2d05916f-0a65-40fb-890b-3da59756b658" providerId="ADAL" clId="{76CED088-0090-CB49-9B9D-1CB117514A96}" dt="2023-03-29T09:22:27.504" v="46"/>
            <ac:spMkLst>
              <pc:docMk/>
              <pc:sldMasterMk cId="3959746906" sldId="2147483660"/>
              <pc:sldLayoutMk cId="894336063" sldId="2147483666"/>
              <ac:spMk id="10" creationId="{69DB8B16-9C3E-7C95-D3A7-FD4C96384495}"/>
            </ac:spMkLst>
          </pc:spChg>
          <pc:spChg chg="mod">
            <ac:chgData name="Alisha Silvia Mercedes Hall" userId="2d05916f-0a65-40fb-890b-3da59756b658" providerId="ADAL" clId="{76CED088-0090-CB49-9B9D-1CB117514A96}" dt="2023-03-29T09:22:27.504" v="46"/>
            <ac:spMkLst>
              <pc:docMk/>
              <pc:sldMasterMk cId="3959746906" sldId="2147483660"/>
              <pc:sldLayoutMk cId="894336063" sldId="2147483666"/>
              <ac:spMk id="11" creationId="{381D5916-B448-84DC-9474-94A62B7B5EE8}"/>
            </ac:spMkLst>
          </pc:spChg>
          <pc:spChg chg="mod">
            <ac:chgData name="Alisha Silvia Mercedes Hall" userId="2d05916f-0a65-40fb-890b-3da59756b658" providerId="ADAL" clId="{76CED088-0090-CB49-9B9D-1CB117514A96}" dt="2023-03-29T09:22:27.504" v="46"/>
            <ac:spMkLst>
              <pc:docMk/>
              <pc:sldMasterMk cId="3959746906" sldId="2147483660"/>
              <pc:sldLayoutMk cId="894336063" sldId="2147483666"/>
              <ac:spMk id="12" creationId="{C1B7C5DC-4F84-27CA-CB99-3F6FEECF41E4}"/>
            </ac:spMkLst>
          </pc:spChg>
          <pc:spChg chg="mod">
            <ac:chgData name="Alisha Silvia Mercedes Hall" userId="2d05916f-0a65-40fb-890b-3da59756b658" providerId="ADAL" clId="{76CED088-0090-CB49-9B9D-1CB117514A96}" dt="2023-03-29T09:22:27.504" v="46"/>
            <ac:spMkLst>
              <pc:docMk/>
              <pc:sldMasterMk cId="3959746906" sldId="2147483660"/>
              <pc:sldLayoutMk cId="894336063" sldId="2147483666"/>
              <ac:spMk id="13" creationId="{74FCA521-7D6A-8B9F-5961-87A64CDA7748}"/>
            </ac:spMkLst>
          </pc:spChg>
          <pc:spChg chg="mod">
            <ac:chgData name="Alisha Silvia Mercedes Hall" userId="2d05916f-0a65-40fb-890b-3da59756b658" providerId="ADAL" clId="{76CED088-0090-CB49-9B9D-1CB117514A96}" dt="2023-03-29T09:23:32.668" v="80"/>
            <ac:spMkLst>
              <pc:docMk/>
              <pc:sldMasterMk cId="3959746906" sldId="2147483660"/>
              <pc:sldLayoutMk cId="894336063" sldId="2147483666"/>
              <ac:spMk id="15" creationId="{EC7A5901-98CB-CEB7-D83A-AC981377A6A7}"/>
            </ac:spMkLst>
          </pc:spChg>
          <pc:spChg chg="mod">
            <ac:chgData name="Alisha Silvia Mercedes Hall" userId="2d05916f-0a65-40fb-890b-3da59756b658" providerId="ADAL" clId="{76CED088-0090-CB49-9B9D-1CB117514A96}" dt="2023-03-29T09:23:32.668" v="80"/>
            <ac:spMkLst>
              <pc:docMk/>
              <pc:sldMasterMk cId="3959746906" sldId="2147483660"/>
              <pc:sldLayoutMk cId="894336063" sldId="2147483666"/>
              <ac:spMk id="16" creationId="{4FEA3AFD-EFAD-F3BE-4622-91E11330D1D8}"/>
            </ac:spMkLst>
          </pc:spChg>
          <pc:spChg chg="mod">
            <ac:chgData name="Alisha Silvia Mercedes Hall" userId="2d05916f-0a65-40fb-890b-3da59756b658" providerId="ADAL" clId="{76CED088-0090-CB49-9B9D-1CB117514A96}" dt="2023-03-29T09:23:32.668" v="80"/>
            <ac:spMkLst>
              <pc:docMk/>
              <pc:sldMasterMk cId="3959746906" sldId="2147483660"/>
              <pc:sldLayoutMk cId="894336063" sldId="2147483666"/>
              <ac:spMk id="17" creationId="{F5B354CB-7A3B-324E-B2A1-3575A2A4A5F7}"/>
            </ac:spMkLst>
          </pc:spChg>
          <pc:spChg chg="mod">
            <ac:chgData name="Alisha Silvia Mercedes Hall" userId="2d05916f-0a65-40fb-890b-3da59756b658" providerId="ADAL" clId="{76CED088-0090-CB49-9B9D-1CB117514A96}" dt="2023-03-29T09:23:32.668" v="80"/>
            <ac:spMkLst>
              <pc:docMk/>
              <pc:sldMasterMk cId="3959746906" sldId="2147483660"/>
              <pc:sldLayoutMk cId="894336063" sldId="2147483666"/>
              <ac:spMk id="18" creationId="{5B93B4C4-789B-DA19-15D2-008952B6A6F6}"/>
            </ac:spMkLst>
          </pc:spChg>
          <pc:spChg chg="mod">
            <ac:chgData name="Alisha Silvia Mercedes Hall" userId="2d05916f-0a65-40fb-890b-3da59756b658" providerId="ADAL" clId="{76CED088-0090-CB49-9B9D-1CB117514A96}" dt="2023-03-29T09:23:32.668" v="80"/>
            <ac:spMkLst>
              <pc:docMk/>
              <pc:sldMasterMk cId="3959746906" sldId="2147483660"/>
              <pc:sldLayoutMk cId="894336063" sldId="2147483666"/>
              <ac:spMk id="19" creationId="{DE8FC55D-6738-B4E5-D050-DDD1E16EA2F6}"/>
            </ac:spMkLst>
          </pc:spChg>
          <pc:spChg chg="mod">
            <ac:chgData name="Alisha Silvia Mercedes Hall" userId="2d05916f-0a65-40fb-890b-3da59756b658" providerId="ADAL" clId="{76CED088-0090-CB49-9B9D-1CB117514A96}" dt="2023-03-29T09:23:32.668" v="80"/>
            <ac:spMkLst>
              <pc:docMk/>
              <pc:sldMasterMk cId="3959746906" sldId="2147483660"/>
              <pc:sldLayoutMk cId="894336063" sldId="2147483666"/>
              <ac:spMk id="20" creationId="{7D812623-EF92-5CFC-DE1D-4276724FD7A2}"/>
            </ac:spMkLst>
          </pc:spChg>
          <pc:spChg chg="mod">
            <ac:chgData name="Alisha Silvia Mercedes Hall" userId="2d05916f-0a65-40fb-890b-3da59756b658" providerId="ADAL" clId="{76CED088-0090-CB49-9B9D-1CB117514A96}" dt="2023-03-29T09:23:32.668" v="80"/>
            <ac:spMkLst>
              <pc:docMk/>
              <pc:sldMasterMk cId="3959746906" sldId="2147483660"/>
              <pc:sldLayoutMk cId="894336063" sldId="2147483666"/>
              <ac:spMk id="21" creationId="{F4E4CE59-BC0C-CB9E-2203-0F76E78104DC}"/>
            </ac:spMkLst>
          </pc:spChg>
          <pc:spChg chg="add del mod">
            <ac:chgData name="Alisha Silvia Mercedes Hall" userId="2d05916f-0a65-40fb-890b-3da59756b658" providerId="ADAL" clId="{76CED088-0090-CB49-9B9D-1CB117514A96}" dt="2023-03-29T09:33:47.212" v="299" actId="478"/>
            <ac:spMkLst>
              <pc:docMk/>
              <pc:sldMasterMk cId="3959746906" sldId="2147483660"/>
              <pc:sldLayoutMk cId="894336063" sldId="2147483666"/>
              <ac:spMk id="22" creationId="{24E997D6-19C6-230E-C522-E20FB986A80C}"/>
            </ac:spMkLst>
          </pc:spChg>
          <pc:spChg chg="add del mod">
            <ac:chgData name="Alisha Silvia Mercedes Hall" userId="2d05916f-0a65-40fb-890b-3da59756b658" providerId="ADAL" clId="{76CED088-0090-CB49-9B9D-1CB117514A96}" dt="2023-03-29T09:48:04.877" v="438" actId="478"/>
            <ac:spMkLst>
              <pc:docMk/>
              <pc:sldMasterMk cId="3959746906" sldId="2147483660"/>
              <pc:sldLayoutMk cId="894336063" sldId="2147483666"/>
              <ac:spMk id="23" creationId="{66605748-E287-2F1A-5370-7621C5AF8E73}"/>
            </ac:spMkLst>
          </pc:spChg>
          <pc:spChg chg="add mod">
            <ac:chgData name="Alisha Silvia Mercedes Hall" userId="2d05916f-0a65-40fb-890b-3da59756b658" providerId="ADAL" clId="{76CED088-0090-CB49-9B9D-1CB117514A96}" dt="2023-03-29T09:45:21.731" v="419"/>
            <ac:spMkLst>
              <pc:docMk/>
              <pc:sldMasterMk cId="3959746906" sldId="2147483660"/>
              <pc:sldLayoutMk cId="894336063" sldId="2147483666"/>
              <ac:spMk id="24" creationId="{AF1577FC-3541-C139-A43E-B4CEE76CF5CB}"/>
            </ac:spMkLst>
          </pc:spChg>
          <pc:spChg chg="add mod">
            <ac:chgData name="Alisha Silvia Mercedes Hall" userId="2d05916f-0a65-40fb-890b-3da59756b658" providerId="ADAL" clId="{76CED088-0090-CB49-9B9D-1CB117514A96}" dt="2023-03-29T09:48:05.020" v="439"/>
            <ac:spMkLst>
              <pc:docMk/>
              <pc:sldMasterMk cId="3959746906" sldId="2147483660"/>
              <pc:sldLayoutMk cId="894336063" sldId="2147483666"/>
              <ac:spMk id="25" creationId="{6BA527AD-AFDC-CE13-D26E-1D76357DDB65}"/>
            </ac:spMkLst>
          </pc:spChg>
          <pc:grpChg chg="add del mod">
            <ac:chgData name="Alisha Silvia Mercedes Hall" userId="2d05916f-0a65-40fb-890b-3da59756b658" providerId="ADAL" clId="{76CED088-0090-CB49-9B9D-1CB117514A96}" dt="2023-03-29T09:23:32.246" v="79" actId="478"/>
            <ac:grpSpMkLst>
              <pc:docMk/>
              <pc:sldMasterMk cId="3959746906" sldId="2147483660"/>
              <pc:sldLayoutMk cId="894336063" sldId="2147483666"/>
              <ac:grpSpMk id="6" creationId="{261F4137-B236-AEBB-AABF-58DA7DFC6428}"/>
            </ac:grpSpMkLst>
          </pc:grpChg>
          <pc:grpChg chg="add mod">
            <ac:chgData name="Alisha Silvia Mercedes Hall" userId="2d05916f-0a65-40fb-890b-3da59756b658" providerId="ADAL" clId="{76CED088-0090-CB49-9B9D-1CB117514A96}" dt="2023-03-29T09:23:32.668" v="80"/>
            <ac:grpSpMkLst>
              <pc:docMk/>
              <pc:sldMasterMk cId="3959746906" sldId="2147483660"/>
              <pc:sldLayoutMk cId="894336063" sldId="2147483666"/>
              <ac:grpSpMk id="14" creationId="{73EEDF0D-0B8D-9408-1F05-D17EFE1B363B}"/>
            </ac:grpSpMkLst>
          </pc:grpChg>
        </pc:sldLayoutChg>
        <pc:sldLayoutChg chg="addSp delSp modSp mod">
          <pc:chgData name="Alisha Silvia Mercedes Hall" userId="2d05916f-0a65-40fb-890b-3da59756b658" providerId="ADAL" clId="{76CED088-0090-CB49-9B9D-1CB117514A96}" dt="2023-03-29T09:43:22.921" v="401" actId="1076"/>
          <pc:sldLayoutMkLst>
            <pc:docMk/>
            <pc:sldMasterMk cId="3959746906" sldId="2147483660"/>
            <pc:sldLayoutMk cId="1303228394" sldId="2147483667"/>
          </pc:sldLayoutMkLst>
          <pc:spChg chg="mod">
            <ac:chgData name="Alisha Silvia Mercedes Hall" userId="2d05916f-0a65-40fb-890b-3da59756b658" providerId="ADAL" clId="{76CED088-0090-CB49-9B9D-1CB117514A96}" dt="2023-03-29T09:43:22.921" v="401" actId="1076"/>
            <ac:spMkLst>
              <pc:docMk/>
              <pc:sldMasterMk cId="3959746906" sldId="2147483660"/>
              <pc:sldLayoutMk cId="1303228394" sldId="2147483667"/>
              <ac:spMk id="2" creationId="{00000000-0000-0000-0000-000000000000}"/>
            </ac:spMkLst>
          </pc:spChg>
          <pc:spChg chg="del">
            <ac:chgData name="Alisha Silvia Mercedes Hall" userId="2d05916f-0a65-40fb-890b-3da59756b658" providerId="ADAL" clId="{76CED088-0090-CB49-9B9D-1CB117514A96}" dt="2023-03-29T09:41:06.217" v="380" actId="478"/>
            <ac:spMkLst>
              <pc:docMk/>
              <pc:sldMasterMk cId="3959746906" sldId="2147483660"/>
              <pc:sldLayoutMk cId="1303228394" sldId="2147483667"/>
              <ac:spMk id="3" creationId="{00000000-0000-0000-0000-000000000000}"/>
            </ac:spMkLst>
          </pc:spChg>
          <pc:spChg chg="mod">
            <ac:chgData name="Alisha Silvia Mercedes Hall" userId="2d05916f-0a65-40fb-890b-3da59756b658" providerId="ADAL" clId="{76CED088-0090-CB49-9B9D-1CB117514A96}" dt="2023-03-29T09:23:29.538" v="78"/>
            <ac:spMkLst>
              <pc:docMk/>
              <pc:sldMasterMk cId="3959746906" sldId="2147483660"/>
              <pc:sldLayoutMk cId="1303228394" sldId="2147483667"/>
              <ac:spMk id="6" creationId="{8D886D69-DAA4-ECD6-9C0B-0D9DA37CAE5B}"/>
            </ac:spMkLst>
          </pc:spChg>
          <pc:spChg chg="mod">
            <ac:chgData name="Alisha Silvia Mercedes Hall" userId="2d05916f-0a65-40fb-890b-3da59756b658" providerId="ADAL" clId="{76CED088-0090-CB49-9B9D-1CB117514A96}" dt="2023-03-29T09:23:29.538" v="78"/>
            <ac:spMkLst>
              <pc:docMk/>
              <pc:sldMasterMk cId="3959746906" sldId="2147483660"/>
              <pc:sldLayoutMk cId="1303228394" sldId="2147483667"/>
              <ac:spMk id="7" creationId="{E2E2AAE1-F4B2-7E23-1A54-44A428DCEDC7}"/>
            </ac:spMkLst>
          </pc:spChg>
          <pc:spChg chg="mod">
            <ac:chgData name="Alisha Silvia Mercedes Hall" userId="2d05916f-0a65-40fb-890b-3da59756b658" providerId="ADAL" clId="{76CED088-0090-CB49-9B9D-1CB117514A96}" dt="2023-03-29T09:23:29.538" v="78"/>
            <ac:spMkLst>
              <pc:docMk/>
              <pc:sldMasterMk cId="3959746906" sldId="2147483660"/>
              <pc:sldLayoutMk cId="1303228394" sldId="2147483667"/>
              <ac:spMk id="8" creationId="{B7A345BA-6E81-8EDA-3B46-FAFAEAFAC8DE}"/>
            </ac:spMkLst>
          </pc:spChg>
          <pc:spChg chg="mod">
            <ac:chgData name="Alisha Silvia Mercedes Hall" userId="2d05916f-0a65-40fb-890b-3da59756b658" providerId="ADAL" clId="{76CED088-0090-CB49-9B9D-1CB117514A96}" dt="2023-03-29T09:23:29.538" v="78"/>
            <ac:spMkLst>
              <pc:docMk/>
              <pc:sldMasterMk cId="3959746906" sldId="2147483660"/>
              <pc:sldLayoutMk cId="1303228394" sldId="2147483667"/>
              <ac:spMk id="9" creationId="{2B8C21D5-E9C8-314A-ADE4-7349678D471B}"/>
            </ac:spMkLst>
          </pc:spChg>
          <pc:spChg chg="mod">
            <ac:chgData name="Alisha Silvia Mercedes Hall" userId="2d05916f-0a65-40fb-890b-3da59756b658" providerId="ADAL" clId="{76CED088-0090-CB49-9B9D-1CB117514A96}" dt="2023-03-29T09:23:29.538" v="78"/>
            <ac:spMkLst>
              <pc:docMk/>
              <pc:sldMasterMk cId="3959746906" sldId="2147483660"/>
              <pc:sldLayoutMk cId="1303228394" sldId="2147483667"/>
              <ac:spMk id="10" creationId="{F82A14D5-532A-4742-D458-800BB19E9307}"/>
            </ac:spMkLst>
          </pc:spChg>
          <pc:spChg chg="mod">
            <ac:chgData name="Alisha Silvia Mercedes Hall" userId="2d05916f-0a65-40fb-890b-3da59756b658" providerId="ADAL" clId="{76CED088-0090-CB49-9B9D-1CB117514A96}" dt="2023-03-29T09:23:29.538" v="78"/>
            <ac:spMkLst>
              <pc:docMk/>
              <pc:sldMasterMk cId="3959746906" sldId="2147483660"/>
              <pc:sldLayoutMk cId="1303228394" sldId="2147483667"/>
              <ac:spMk id="11" creationId="{191B4508-E44D-D069-48A8-03FF0EC17CCF}"/>
            </ac:spMkLst>
          </pc:spChg>
          <pc:spChg chg="mod">
            <ac:chgData name="Alisha Silvia Mercedes Hall" userId="2d05916f-0a65-40fb-890b-3da59756b658" providerId="ADAL" clId="{76CED088-0090-CB49-9B9D-1CB117514A96}" dt="2023-03-29T09:23:29.538" v="78"/>
            <ac:spMkLst>
              <pc:docMk/>
              <pc:sldMasterMk cId="3959746906" sldId="2147483660"/>
              <pc:sldLayoutMk cId="1303228394" sldId="2147483667"/>
              <ac:spMk id="12" creationId="{E3D256C8-6157-CD26-8278-73F1D525653E}"/>
            </ac:spMkLst>
          </pc:spChg>
          <pc:grpChg chg="add mod">
            <ac:chgData name="Alisha Silvia Mercedes Hall" userId="2d05916f-0a65-40fb-890b-3da59756b658" providerId="ADAL" clId="{76CED088-0090-CB49-9B9D-1CB117514A96}" dt="2023-03-29T09:23:29.538" v="78"/>
            <ac:grpSpMkLst>
              <pc:docMk/>
              <pc:sldMasterMk cId="3959746906" sldId="2147483660"/>
              <pc:sldLayoutMk cId="1303228394" sldId="2147483667"/>
              <ac:grpSpMk id="5" creationId="{2C20930D-C75B-242F-962C-AF89AB5BBF63}"/>
            </ac:grpSpMkLst>
          </pc:grpChg>
        </pc:sldLayoutChg>
        <pc:sldLayoutChg chg="addSp delSp modSp mod">
          <pc:chgData name="Alisha Silvia Mercedes Hall" userId="2d05916f-0a65-40fb-890b-3da59756b658" providerId="ADAL" clId="{76CED088-0090-CB49-9B9D-1CB117514A96}" dt="2023-03-29T10:16:33.588" v="1337" actId="14100"/>
          <pc:sldLayoutMkLst>
            <pc:docMk/>
            <pc:sldMasterMk cId="3959746906" sldId="2147483660"/>
            <pc:sldLayoutMk cId="1708674522" sldId="2147483668"/>
          </pc:sldLayoutMkLst>
          <pc:spChg chg="mod">
            <ac:chgData name="Alisha Silvia Mercedes Hall" userId="2d05916f-0a65-40fb-890b-3da59756b658" providerId="ADAL" clId="{76CED088-0090-CB49-9B9D-1CB117514A96}" dt="2023-03-29T09:31:05.330" v="170" actId="14100"/>
            <ac:spMkLst>
              <pc:docMk/>
              <pc:sldMasterMk cId="3959746906" sldId="2147483660"/>
              <pc:sldLayoutMk cId="1708674522" sldId="2147483668"/>
              <ac:spMk id="2" creationId="{00000000-0000-0000-0000-000000000000}"/>
            </ac:spMkLst>
          </pc:spChg>
          <pc:spChg chg="mod">
            <ac:chgData name="Alisha Silvia Mercedes Hall" userId="2d05916f-0a65-40fb-890b-3da59756b658" providerId="ADAL" clId="{76CED088-0090-CB49-9B9D-1CB117514A96}" dt="2023-03-29T10:16:33.588" v="1337" actId="14100"/>
            <ac:spMkLst>
              <pc:docMk/>
              <pc:sldMasterMk cId="3959746906" sldId="2147483660"/>
              <pc:sldLayoutMk cId="1708674522" sldId="2147483668"/>
              <ac:spMk id="4" creationId="{00000000-0000-0000-0000-000000000000}"/>
            </ac:spMkLst>
          </pc:spChg>
          <pc:spChg chg="mod">
            <ac:chgData name="Alisha Silvia Mercedes Hall" userId="2d05916f-0a65-40fb-890b-3da59756b658" providerId="ADAL" clId="{76CED088-0090-CB49-9B9D-1CB117514A96}" dt="2023-03-29T09:43:27.801" v="402" actId="1076"/>
            <ac:spMkLst>
              <pc:docMk/>
              <pc:sldMasterMk cId="3959746906" sldId="2147483660"/>
              <pc:sldLayoutMk cId="1708674522" sldId="2147483668"/>
              <ac:spMk id="5" creationId="{00000000-0000-0000-0000-000000000000}"/>
            </ac:spMkLst>
          </pc:spChg>
          <pc:spChg chg="del">
            <ac:chgData name="Alisha Silvia Mercedes Hall" userId="2d05916f-0a65-40fb-890b-3da59756b658" providerId="ADAL" clId="{76CED088-0090-CB49-9B9D-1CB117514A96}" dt="2023-03-29T09:41:09.048" v="381" actId="478"/>
            <ac:spMkLst>
              <pc:docMk/>
              <pc:sldMasterMk cId="3959746906" sldId="2147483660"/>
              <pc:sldLayoutMk cId="1708674522" sldId="2147483668"/>
              <ac:spMk id="6" creationId="{00000000-0000-0000-0000-000000000000}"/>
            </ac:spMkLst>
          </pc:spChg>
          <pc:spChg chg="mod">
            <ac:chgData name="Alisha Silvia Mercedes Hall" userId="2d05916f-0a65-40fb-890b-3da59756b658" providerId="ADAL" clId="{76CED088-0090-CB49-9B9D-1CB117514A96}" dt="2023-03-29T09:23:28.329" v="77"/>
            <ac:spMkLst>
              <pc:docMk/>
              <pc:sldMasterMk cId="3959746906" sldId="2147483660"/>
              <pc:sldLayoutMk cId="1708674522" sldId="2147483668"/>
              <ac:spMk id="9" creationId="{2666631E-DADE-6A82-24D7-3BBAB8216F11}"/>
            </ac:spMkLst>
          </pc:spChg>
          <pc:spChg chg="mod">
            <ac:chgData name="Alisha Silvia Mercedes Hall" userId="2d05916f-0a65-40fb-890b-3da59756b658" providerId="ADAL" clId="{76CED088-0090-CB49-9B9D-1CB117514A96}" dt="2023-03-29T09:23:28.329" v="77"/>
            <ac:spMkLst>
              <pc:docMk/>
              <pc:sldMasterMk cId="3959746906" sldId="2147483660"/>
              <pc:sldLayoutMk cId="1708674522" sldId="2147483668"/>
              <ac:spMk id="10" creationId="{453F652C-F6EC-F037-9624-168B3EFEEC0D}"/>
            </ac:spMkLst>
          </pc:spChg>
          <pc:spChg chg="mod">
            <ac:chgData name="Alisha Silvia Mercedes Hall" userId="2d05916f-0a65-40fb-890b-3da59756b658" providerId="ADAL" clId="{76CED088-0090-CB49-9B9D-1CB117514A96}" dt="2023-03-29T09:23:28.329" v="77"/>
            <ac:spMkLst>
              <pc:docMk/>
              <pc:sldMasterMk cId="3959746906" sldId="2147483660"/>
              <pc:sldLayoutMk cId="1708674522" sldId="2147483668"/>
              <ac:spMk id="11" creationId="{62A7842B-92A6-A2FD-7610-D7075E98A3DA}"/>
            </ac:spMkLst>
          </pc:spChg>
          <pc:spChg chg="mod">
            <ac:chgData name="Alisha Silvia Mercedes Hall" userId="2d05916f-0a65-40fb-890b-3da59756b658" providerId="ADAL" clId="{76CED088-0090-CB49-9B9D-1CB117514A96}" dt="2023-03-29T09:23:28.329" v="77"/>
            <ac:spMkLst>
              <pc:docMk/>
              <pc:sldMasterMk cId="3959746906" sldId="2147483660"/>
              <pc:sldLayoutMk cId="1708674522" sldId="2147483668"/>
              <ac:spMk id="12" creationId="{5333C1DC-76C5-6BF8-31CB-5CDD7C466D1E}"/>
            </ac:spMkLst>
          </pc:spChg>
          <pc:spChg chg="mod">
            <ac:chgData name="Alisha Silvia Mercedes Hall" userId="2d05916f-0a65-40fb-890b-3da59756b658" providerId="ADAL" clId="{76CED088-0090-CB49-9B9D-1CB117514A96}" dt="2023-03-29T09:23:28.329" v="77"/>
            <ac:spMkLst>
              <pc:docMk/>
              <pc:sldMasterMk cId="3959746906" sldId="2147483660"/>
              <pc:sldLayoutMk cId="1708674522" sldId="2147483668"/>
              <ac:spMk id="13" creationId="{C49C0911-659D-0CDD-354C-83D92E02E067}"/>
            </ac:spMkLst>
          </pc:spChg>
          <pc:spChg chg="mod">
            <ac:chgData name="Alisha Silvia Mercedes Hall" userId="2d05916f-0a65-40fb-890b-3da59756b658" providerId="ADAL" clId="{76CED088-0090-CB49-9B9D-1CB117514A96}" dt="2023-03-29T09:23:28.329" v="77"/>
            <ac:spMkLst>
              <pc:docMk/>
              <pc:sldMasterMk cId="3959746906" sldId="2147483660"/>
              <pc:sldLayoutMk cId="1708674522" sldId="2147483668"/>
              <ac:spMk id="14" creationId="{406FF14C-7B07-BCCD-F587-6FA12EDB4E78}"/>
            </ac:spMkLst>
          </pc:spChg>
          <pc:spChg chg="mod">
            <ac:chgData name="Alisha Silvia Mercedes Hall" userId="2d05916f-0a65-40fb-890b-3da59756b658" providerId="ADAL" clId="{76CED088-0090-CB49-9B9D-1CB117514A96}" dt="2023-03-29T09:23:28.329" v="77"/>
            <ac:spMkLst>
              <pc:docMk/>
              <pc:sldMasterMk cId="3959746906" sldId="2147483660"/>
              <pc:sldLayoutMk cId="1708674522" sldId="2147483668"/>
              <ac:spMk id="15" creationId="{C11CDEC6-BE99-C139-2FDC-A9979DD41AEA}"/>
            </ac:spMkLst>
          </pc:spChg>
          <pc:spChg chg="add del mod">
            <ac:chgData name="Alisha Silvia Mercedes Hall" userId="2d05916f-0a65-40fb-890b-3da59756b658" providerId="ADAL" clId="{76CED088-0090-CB49-9B9D-1CB117514A96}" dt="2023-03-29T09:33:51.919" v="301" actId="478"/>
            <ac:spMkLst>
              <pc:docMk/>
              <pc:sldMasterMk cId="3959746906" sldId="2147483660"/>
              <pc:sldLayoutMk cId="1708674522" sldId="2147483668"/>
              <ac:spMk id="16" creationId="{8E5E815E-655F-9832-F013-490CF01B6DC7}"/>
            </ac:spMkLst>
          </pc:spChg>
          <pc:spChg chg="add mod">
            <ac:chgData name="Alisha Silvia Mercedes Hall" userId="2d05916f-0a65-40fb-890b-3da59756b658" providerId="ADAL" clId="{76CED088-0090-CB49-9B9D-1CB117514A96}" dt="2023-03-29T09:48:17.385" v="441" actId="1076"/>
            <ac:spMkLst>
              <pc:docMk/>
              <pc:sldMasterMk cId="3959746906" sldId="2147483660"/>
              <pc:sldLayoutMk cId="1708674522" sldId="2147483668"/>
              <ac:spMk id="17" creationId="{5E901A4F-A1B8-FCCF-4904-6B631E74CD1E}"/>
            </ac:spMkLst>
          </pc:spChg>
          <pc:grpChg chg="add mod">
            <ac:chgData name="Alisha Silvia Mercedes Hall" userId="2d05916f-0a65-40fb-890b-3da59756b658" providerId="ADAL" clId="{76CED088-0090-CB49-9B9D-1CB117514A96}" dt="2023-03-29T09:23:28.329" v="77"/>
            <ac:grpSpMkLst>
              <pc:docMk/>
              <pc:sldMasterMk cId="3959746906" sldId="2147483660"/>
              <pc:sldLayoutMk cId="1708674522" sldId="2147483668"/>
              <ac:grpSpMk id="8" creationId="{AAEFFD6F-ED07-6DCE-AC7A-D1F668705D0E}"/>
            </ac:grpSpMkLst>
          </pc:grpChg>
        </pc:sldLayoutChg>
        <pc:sldLayoutChg chg="addSp delSp modSp mod">
          <pc:chgData name="Alisha Silvia Mercedes Hall" userId="2d05916f-0a65-40fb-890b-3da59756b658" providerId="ADAL" clId="{76CED088-0090-CB49-9B9D-1CB117514A96}" dt="2023-03-29T10:16:43.065" v="1339"/>
          <pc:sldLayoutMkLst>
            <pc:docMk/>
            <pc:sldMasterMk cId="3959746906" sldId="2147483660"/>
            <pc:sldLayoutMk cId="3586158462" sldId="2147483669"/>
          </pc:sldLayoutMkLst>
          <pc:spChg chg="del mod">
            <ac:chgData name="Alisha Silvia Mercedes Hall" userId="2d05916f-0a65-40fb-890b-3da59756b658" providerId="ADAL" clId="{76CED088-0090-CB49-9B9D-1CB117514A96}" dt="2023-03-29T09:48:41.325" v="446" actId="478"/>
            <ac:spMkLst>
              <pc:docMk/>
              <pc:sldMasterMk cId="3959746906" sldId="2147483660"/>
              <pc:sldLayoutMk cId="3586158462" sldId="2147483669"/>
              <ac:spMk id="2" creationId="{00000000-0000-0000-0000-000000000000}"/>
            </ac:spMkLst>
          </pc:spChg>
          <pc:spChg chg="add mod">
            <ac:chgData name="Alisha Silvia Mercedes Hall" userId="2d05916f-0a65-40fb-890b-3da59756b658" providerId="ADAL" clId="{76CED088-0090-CB49-9B9D-1CB117514A96}" dt="2023-03-29T10:16:43.065" v="1339"/>
            <ac:spMkLst>
              <pc:docMk/>
              <pc:sldMasterMk cId="3959746906" sldId="2147483660"/>
              <pc:sldLayoutMk cId="3586158462" sldId="2147483669"/>
              <ac:spMk id="2" creationId="{21CFDA4F-F1FD-88E1-4ABE-771366EC4609}"/>
            </ac:spMkLst>
          </pc:spChg>
          <pc:spChg chg="del mod">
            <ac:chgData name="Alisha Silvia Mercedes Hall" userId="2d05916f-0a65-40fb-890b-3da59756b658" providerId="ADAL" clId="{76CED088-0090-CB49-9B9D-1CB117514A96}" dt="2023-03-29T10:16:42.762" v="1338" actId="478"/>
            <ac:spMkLst>
              <pc:docMk/>
              <pc:sldMasterMk cId="3959746906" sldId="2147483660"/>
              <pc:sldLayoutMk cId="3586158462" sldId="2147483669"/>
              <ac:spMk id="4" creationId="{00000000-0000-0000-0000-000000000000}"/>
            </ac:spMkLst>
          </pc:spChg>
          <pc:spChg chg="mod">
            <ac:chgData name="Alisha Silvia Mercedes Hall" userId="2d05916f-0a65-40fb-890b-3da59756b658" providerId="ADAL" clId="{76CED088-0090-CB49-9B9D-1CB117514A96}" dt="2023-03-29T09:43:32.297" v="403" actId="1076"/>
            <ac:spMkLst>
              <pc:docMk/>
              <pc:sldMasterMk cId="3959746906" sldId="2147483660"/>
              <pc:sldLayoutMk cId="3586158462" sldId="2147483669"/>
              <ac:spMk id="5" creationId="{00000000-0000-0000-0000-000000000000}"/>
            </ac:spMkLst>
          </pc:spChg>
          <pc:spChg chg="del">
            <ac:chgData name="Alisha Silvia Mercedes Hall" userId="2d05916f-0a65-40fb-890b-3da59756b658" providerId="ADAL" clId="{76CED088-0090-CB49-9B9D-1CB117514A96}" dt="2023-03-29T09:41:10.311" v="382" actId="478"/>
            <ac:spMkLst>
              <pc:docMk/>
              <pc:sldMasterMk cId="3959746906" sldId="2147483660"/>
              <pc:sldLayoutMk cId="3586158462" sldId="2147483669"/>
              <ac:spMk id="6" creationId="{00000000-0000-0000-0000-000000000000}"/>
            </ac:spMkLst>
          </pc:spChg>
          <pc:spChg chg="mod">
            <ac:chgData name="Alisha Silvia Mercedes Hall" userId="2d05916f-0a65-40fb-890b-3da59756b658" providerId="ADAL" clId="{76CED088-0090-CB49-9B9D-1CB117514A96}" dt="2023-03-29T09:23:24.642" v="76"/>
            <ac:spMkLst>
              <pc:docMk/>
              <pc:sldMasterMk cId="3959746906" sldId="2147483660"/>
              <pc:sldLayoutMk cId="3586158462" sldId="2147483669"/>
              <ac:spMk id="9" creationId="{3A154999-8752-015D-E4E1-FD28170F60F3}"/>
            </ac:spMkLst>
          </pc:spChg>
          <pc:spChg chg="mod">
            <ac:chgData name="Alisha Silvia Mercedes Hall" userId="2d05916f-0a65-40fb-890b-3da59756b658" providerId="ADAL" clId="{76CED088-0090-CB49-9B9D-1CB117514A96}" dt="2023-03-29T09:23:24.642" v="76"/>
            <ac:spMkLst>
              <pc:docMk/>
              <pc:sldMasterMk cId="3959746906" sldId="2147483660"/>
              <pc:sldLayoutMk cId="3586158462" sldId="2147483669"/>
              <ac:spMk id="10" creationId="{F4CF0B31-D033-E97D-64C0-0EF3DEE8BAC4}"/>
            </ac:spMkLst>
          </pc:spChg>
          <pc:spChg chg="mod">
            <ac:chgData name="Alisha Silvia Mercedes Hall" userId="2d05916f-0a65-40fb-890b-3da59756b658" providerId="ADAL" clId="{76CED088-0090-CB49-9B9D-1CB117514A96}" dt="2023-03-29T09:23:24.642" v="76"/>
            <ac:spMkLst>
              <pc:docMk/>
              <pc:sldMasterMk cId="3959746906" sldId="2147483660"/>
              <pc:sldLayoutMk cId="3586158462" sldId="2147483669"/>
              <ac:spMk id="11" creationId="{C3210039-7245-C918-FC7F-A2FD77F5CB98}"/>
            </ac:spMkLst>
          </pc:spChg>
          <pc:spChg chg="mod">
            <ac:chgData name="Alisha Silvia Mercedes Hall" userId="2d05916f-0a65-40fb-890b-3da59756b658" providerId="ADAL" clId="{76CED088-0090-CB49-9B9D-1CB117514A96}" dt="2023-03-29T09:23:24.642" v="76"/>
            <ac:spMkLst>
              <pc:docMk/>
              <pc:sldMasterMk cId="3959746906" sldId="2147483660"/>
              <pc:sldLayoutMk cId="3586158462" sldId="2147483669"/>
              <ac:spMk id="12" creationId="{5280666A-51C7-E26E-F428-A252CE2E05BB}"/>
            </ac:spMkLst>
          </pc:spChg>
          <pc:spChg chg="mod">
            <ac:chgData name="Alisha Silvia Mercedes Hall" userId="2d05916f-0a65-40fb-890b-3da59756b658" providerId="ADAL" clId="{76CED088-0090-CB49-9B9D-1CB117514A96}" dt="2023-03-29T09:23:24.642" v="76"/>
            <ac:spMkLst>
              <pc:docMk/>
              <pc:sldMasterMk cId="3959746906" sldId="2147483660"/>
              <pc:sldLayoutMk cId="3586158462" sldId="2147483669"/>
              <ac:spMk id="13" creationId="{08D59D2C-FB01-8D9B-CE09-D64466618347}"/>
            </ac:spMkLst>
          </pc:spChg>
          <pc:spChg chg="mod">
            <ac:chgData name="Alisha Silvia Mercedes Hall" userId="2d05916f-0a65-40fb-890b-3da59756b658" providerId="ADAL" clId="{76CED088-0090-CB49-9B9D-1CB117514A96}" dt="2023-03-29T09:23:24.642" v="76"/>
            <ac:spMkLst>
              <pc:docMk/>
              <pc:sldMasterMk cId="3959746906" sldId="2147483660"/>
              <pc:sldLayoutMk cId="3586158462" sldId="2147483669"/>
              <ac:spMk id="14" creationId="{67EFF21B-9F79-332A-6ECB-EF5E9FD265A7}"/>
            </ac:spMkLst>
          </pc:spChg>
          <pc:spChg chg="mod">
            <ac:chgData name="Alisha Silvia Mercedes Hall" userId="2d05916f-0a65-40fb-890b-3da59756b658" providerId="ADAL" clId="{76CED088-0090-CB49-9B9D-1CB117514A96}" dt="2023-03-29T09:23:24.642" v="76"/>
            <ac:spMkLst>
              <pc:docMk/>
              <pc:sldMasterMk cId="3959746906" sldId="2147483660"/>
              <pc:sldLayoutMk cId="3586158462" sldId="2147483669"/>
              <ac:spMk id="15" creationId="{9AAE33B4-B262-CCDC-D300-43F9DBFEA88F}"/>
            </ac:spMkLst>
          </pc:spChg>
          <pc:spChg chg="add del mod">
            <ac:chgData name="Alisha Silvia Mercedes Hall" userId="2d05916f-0a65-40fb-890b-3da59756b658" providerId="ADAL" clId="{76CED088-0090-CB49-9B9D-1CB117514A96}" dt="2023-03-29T09:34:06.476" v="331" actId="478"/>
            <ac:spMkLst>
              <pc:docMk/>
              <pc:sldMasterMk cId="3959746906" sldId="2147483660"/>
              <pc:sldLayoutMk cId="3586158462" sldId="2147483669"/>
              <ac:spMk id="16" creationId="{FDEAFA1B-0182-EC5E-A968-CADDA6A0D878}"/>
            </ac:spMkLst>
          </pc:spChg>
          <pc:spChg chg="add del mod">
            <ac:chgData name="Alisha Silvia Mercedes Hall" userId="2d05916f-0a65-40fb-890b-3da59756b658" providerId="ADAL" clId="{76CED088-0090-CB49-9B9D-1CB117514A96}" dt="2023-03-29T09:48:22.652" v="442" actId="478"/>
            <ac:spMkLst>
              <pc:docMk/>
              <pc:sldMasterMk cId="3959746906" sldId="2147483660"/>
              <pc:sldLayoutMk cId="3586158462" sldId="2147483669"/>
              <ac:spMk id="17" creationId="{95FC0A25-41E7-7AFD-C776-7EBC2FC5BDA0}"/>
            </ac:spMkLst>
          </pc:spChg>
          <pc:spChg chg="add mod">
            <ac:chgData name="Alisha Silvia Mercedes Hall" userId="2d05916f-0a65-40fb-890b-3da59756b658" providerId="ADAL" clId="{76CED088-0090-CB49-9B9D-1CB117514A96}" dt="2023-03-29T09:48:22.832" v="443"/>
            <ac:spMkLst>
              <pc:docMk/>
              <pc:sldMasterMk cId="3959746906" sldId="2147483660"/>
              <pc:sldLayoutMk cId="3586158462" sldId="2147483669"/>
              <ac:spMk id="18" creationId="{A134AC7D-9D88-E316-91C0-585741E49C25}"/>
            </ac:spMkLst>
          </pc:spChg>
          <pc:spChg chg="add mod">
            <ac:chgData name="Alisha Silvia Mercedes Hall" userId="2d05916f-0a65-40fb-890b-3da59756b658" providerId="ADAL" clId="{76CED088-0090-CB49-9B9D-1CB117514A96}" dt="2023-03-29T09:48:41.554" v="447"/>
            <ac:spMkLst>
              <pc:docMk/>
              <pc:sldMasterMk cId="3959746906" sldId="2147483660"/>
              <pc:sldLayoutMk cId="3586158462" sldId="2147483669"/>
              <ac:spMk id="19" creationId="{60745948-64B5-C4F0-715B-6BFD58FE052C}"/>
            </ac:spMkLst>
          </pc:spChg>
          <pc:grpChg chg="add mod">
            <ac:chgData name="Alisha Silvia Mercedes Hall" userId="2d05916f-0a65-40fb-890b-3da59756b658" providerId="ADAL" clId="{76CED088-0090-CB49-9B9D-1CB117514A96}" dt="2023-03-29T09:23:24.642" v="76"/>
            <ac:grpSpMkLst>
              <pc:docMk/>
              <pc:sldMasterMk cId="3959746906" sldId="2147483660"/>
              <pc:sldLayoutMk cId="3586158462" sldId="2147483669"/>
              <ac:grpSpMk id="8" creationId="{9CA022A9-6063-53AA-CB79-90BD722488C9}"/>
            </ac:grpSpMkLst>
          </pc:grpChg>
        </pc:sldLayoutChg>
        <pc:sldLayoutChg chg="addSp delSp modSp mod">
          <pc:chgData name="Alisha Silvia Mercedes Hall" userId="2d05916f-0a65-40fb-890b-3da59756b658" providerId="ADAL" clId="{76CED088-0090-CB49-9B9D-1CB117514A96}" dt="2023-03-29T09:51:07.297" v="470" actId="14100"/>
          <pc:sldLayoutMkLst>
            <pc:docMk/>
            <pc:sldMasterMk cId="3959746906" sldId="2147483660"/>
            <pc:sldLayoutMk cId="3486832488" sldId="2147483670"/>
          </pc:sldLayoutMkLst>
          <pc:spChg chg="del">
            <ac:chgData name="Alisha Silvia Mercedes Hall" userId="2d05916f-0a65-40fb-890b-3da59756b658" providerId="ADAL" clId="{76CED088-0090-CB49-9B9D-1CB117514A96}" dt="2023-03-29T09:45:28.935" v="420" actId="478"/>
            <ac:spMkLst>
              <pc:docMk/>
              <pc:sldMasterMk cId="3959746906" sldId="2147483660"/>
              <pc:sldLayoutMk cId="3486832488" sldId="2147483670"/>
              <ac:spMk id="2" creationId="{00000000-0000-0000-0000-000000000000}"/>
            </ac:spMkLst>
          </pc:spChg>
          <pc:spChg chg="mod">
            <ac:chgData name="Alisha Silvia Mercedes Hall" userId="2d05916f-0a65-40fb-890b-3da59756b658" providerId="ADAL" clId="{76CED088-0090-CB49-9B9D-1CB117514A96}" dt="2023-03-29T09:51:07.297" v="470" actId="14100"/>
            <ac:spMkLst>
              <pc:docMk/>
              <pc:sldMasterMk cId="3959746906" sldId="2147483660"/>
              <pc:sldLayoutMk cId="3486832488" sldId="2147483670"/>
              <ac:spMk id="3" creationId="{00000000-0000-0000-0000-000000000000}"/>
            </ac:spMkLst>
          </pc:spChg>
          <pc:spChg chg="mod">
            <ac:chgData name="Alisha Silvia Mercedes Hall" userId="2d05916f-0a65-40fb-890b-3da59756b658" providerId="ADAL" clId="{76CED088-0090-CB49-9B9D-1CB117514A96}" dt="2023-03-29T09:43:40.369" v="404" actId="1076"/>
            <ac:spMkLst>
              <pc:docMk/>
              <pc:sldMasterMk cId="3959746906" sldId="2147483660"/>
              <pc:sldLayoutMk cId="3486832488" sldId="2147483670"/>
              <ac:spMk id="4" creationId="{00000000-0000-0000-0000-000000000000}"/>
            </ac:spMkLst>
          </pc:spChg>
          <pc:spChg chg="del">
            <ac:chgData name="Alisha Silvia Mercedes Hall" userId="2d05916f-0a65-40fb-890b-3da59756b658" providerId="ADAL" clId="{76CED088-0090-CB49-9B9D-1CB117514A96}" dt="2023-03-29T09:41:12.328" v="383" actId="478"/>
            <ac:spMkLst>
              <pc:docMk/>
              <pc:sldMasterMk cId="3959746906" sldId="2147483660"/>
              <pc:sldLayoutMk cId="3486832488" sldId="2147483670"/>
              <ac:spMk id="5" creationId="{00000000-0000-0000-0000-000000000000}"/>
            </ac:spMkLst>
          </pc:spChg>
          <pc:spChg chg="mod">
            <ac:chgData name="Alisha Silvia Mercedes Hall" userId="2d05916f-0a65-40fb-890b-3da59756b658" providerId="ADAL" clId="{76CED088-0090-CB49-9B9D-1CB117514A96}" dt="2023-03-29T09:22:47.089" v="48"/>
            <ac:spMkLst>
              <pc:docMk/>
              <pc:sldMasterMk cId="3959746906" sldId="2147483660"/>
              <pc:sldLayoutMk cId="3486832488" sldId="2147483670"/>
              <ac:spMk id="8" creationId="{7A8EC186-AABD-4683-8CC7-F8B2E4021E3D}"/>
            </ac:spMkLst>
          </pc:spChg>
          <pc:spChg chg="mod">
            <ac:chgData name="Alisha Silvia Mercedes Hall" userId="2d05916f-0a65-40fb-890b-3da59756b658" providerId="ADAL" clId="{76CED088-0090-CB49-9B9D-1CB117514A96}" dt="2023-03-29T09:22:47.089" v="48"/>
            <ac:spMkLst>
              <pc:docMk/>
              <pc:sldMasterMk cId="3959746906" sldId="2147483660"/>
              <pc:sldLayoutMk cId="3486832488" sldId="2147483670"/>
              <ac:spMk id="9" creationId="{D5E84883-DF8F-3E97-46B0-2E4D0A2E5DD2}"/>
            </ac:spMkLst>
          </pc:spChg>
          <pc:spChg chg="mod">
            <ac:chgData name="Alisha Silvia Mercedes Hall" userId="2d05916f-0a65-40fb-890b-3da59756b658" providerId="ADAL" clId="{76CED088-0090-CB49-9B9D-1CB117514A96}" dt="2023-03-29T09:22:47.089" v="48"/>
            <ac:spMkLst>
              <pc:docMk/>
              <pc:sldMasterMk cId="3959746906" sldId="2147483660"/>
              <pc:sldLayoutMk cId="3486832488" sldId="2147483670"/>
              <ac:spMk id="10" creationId="{12DC9333-F6E0-4609-B3FE-9E9C38CE82E5}"/>
            </ac:spMkLst>
          </pc:spChg>
          <pc:spChg chg="mod">
            <ac:chgData name="Alisha Silvia Mercedes Hall" userId="2d05916f-0a65-40fb-890b-3da59756b658" providerId="ADAL" clId="{76CED088-0090-CB49-9B9D-1CB117514A96}" dt="2023-03-29T09:22:47.089" v="48"/>
            <ac:spMkLst>
              <pc:docMk/>
              <pc:sldMasterMk cId="3959746906" sldId="2147483660"/>
              <pc:sldLayoutMk cId="3486832488" sldId="2147483670"/>
              <ac:spMk id="11" creationId="{D048499F-C7FC-6FDC-E1F4-2EED81AA1B6F}"/>
            </ac:spMkLst>
          </pc:spChg>
          <pc:spChg chg="mod">
            <ac:chgData name="Alisha Silvia Mercedes Hall" userId="2d05916f-0a65-40fb-890b-3da59756b658" providerId="ADAL" clId="{76CED088-0090-CB49-9B9D-1CB117514A96}" dt="2023-03-29T09:22:47.089" v="48"/>
            <ac:spMkLst>
              <pc:docMk/>
              <pc:sldMasterMk cId="3959746906" sldId="2147483660"/>
              <pc:sldLayoutMk cId="3486832488" sldId="2147483670"/>
              <ac:spMk id="12" creationId="{DF04D0E1-102D-FBB3-3752-20B888D2F3A2}"/>
            </ac:spMkLst>
          </pc:spChg>
          <pc:spChg chg="mod">
            <ac:chgData name="Alisha Silvia Mercedes Hall" userId="2d05916f-0a65-40fb-890b-3da59756b658" providerId="ADAL" clId="{76CED088-0090-CB49-9B9D-1CB117514A96}" dt="2023-03-29T09:22:47.089" v="48"/>
            <ac:spMkLst>
              <pc:docMk/>
              <pc:sldMasterMk cId="3959746906" sldId="2147483660"/>
              <pc:sldLayoutMk cId="3486832488" sldId="2147483670"/>
              <ac:spMk id="13" creationId="{D041EC47-9D9A-B491-A7BC-8684992B4958}"/>
            </ac:spMkLst>
          </pc:spChg>
          <pc:spChg chg="mod">
            <ac:chgData name="Alisha Silvia Mercedes Hall" userId="2d05916f-0a65-40fb-890b-3da59756b658" providerId="ADAL" clId="{76CED088-0090-CB49-9B9D-1CB117514A96}" dt="2023-03-29T09:22:47.089" v="48"/>
            <ac:spMkLst>
              <pc:docMk/>
              <pc:sldMasterMk cId="3959746906" sldId="2147483660"/>
              <pc:sldLayoutMk cId="3486832488" sldId="2147483670"/>
              <ac:spMk id="14" creationId="{851F9259-9058-0F5D-4E96-3388CF292D36}"/>
            </ac:spMkLst>
          </pc:spChg>
          <pc:spChg chg="add del mod">
            <ac:chgData name="Alisha Silvia Mercedes Hall" userId="2d05916f-0a65-40fb-890b-3da59756b658" providerId="ADAL" clId="{76CED088-0090-CB49-9B9D-1CB117514A96}" dt="2023-03-29T09:34:12.264" v="333" actId="478"/>
            <ac:spMkLst>
              <pc:docMk/>
              <pc:sldMasterMk cId="3959746906" sldId="2147483660"/>
              <pc:sldLayoutMk cId="3486832488" sldId="2147483670"/>
              <ac:spMk id="15" creationId="{7C5142C4-C626-FB4D-0575-4EA5CEDF9ED4}"/>
            </ac:spMkLst>
          </pc:spChg>
          <pc:spChg chg="add del mod">
            <ac:chgData name="Alisha Silvia Mercedes Hall" userId="2d05916f-0a65-40fb-890b-3da59756b658" providerId="ADAL" clId="{76CED088-0090-CB49-9B9D-1CB117514A96}" dt="2023-03-29T09:48:49.580" v="448" actId="478"/>
            <ac:spMkLst>
              <pc:docMk/>
              <pc:sldMasterMk cId="3959746906" sldId="2147483660"/>
              <pc:sldLayoutMk cId="3486832488" sldId="2147483670"/>
              <ac:spMk id="16" creationId="{8472803E-8CDF-D324-FAB8-5BB351B57B93}"/>
            </ac:spMkLst>
          </pc:spChg>
          <pc:spChg chg="add mod">
            <ac:chgData name="Alisha Silvia Mercedes Hall" userId="2d05916f-0a65-40fb-890b-3da59756b658" providerId="ADAL" clId="{76CED088-0090-CB49-9B9D-1CB117514A96}" dt="2023-03-29T09:45:29.087" v="421"/>
            <ac:spMkLst>
              <pc:docMk/>
              <pc:sldMasterMk cId="3959746906" sldId="2147483660"/>
              <pc:sldLayoutMk cId="3486832488" sldId="2147483670"/>
              <ac:spMk id="17" creationId="{3B657F8B-C473-759C-A0E1-38588AD9F8A6}"/>
            </ac:spMkLst>
          </pc:spChg>
          <pc:spChg chg="add mod">
            <ac:chgData name="Alisha Silvia Mercedes Hall" userId="2d05916f-0a65-40fb-890b-3da59756b658" providerId="ADAL" clId="{76CED088-0090-CB49-9B9D-1CB117514A96}" dt="2023-03-29T09:48:49.764" v="449"/>
            <ac:spMkLst>
              <pc:docMk/>
              <pc:sldMasterMk cId="3959746906" sldId="2147483660"/>
              <pc:sldLayoutMk cId="3486832488" sldId="2147483670"/>
              <ac:spMk id="18" creationId="{C36F9CB5-D770-A371-D5B3-AAE7AE3ABB72}"/>
            </ac:spMkLst>
          </pc:spChg>
          <pc:grpChg chg="add mod">
            <ac:chgData name="Alisha Silvia Mercedes Hall" userId="2d05916f-0a65-40fb-890b-3da59756b658" providerId="ADAL" clId="{76CED088-0090-CB49-9B9D-1CB117514A96}" dt="2023-03-29T09:23:19.838" v="75" actId="1035"/>
            <ac:grpSpMkLst>
              <pc:docMk/>
              <pc:sldMasterMk cId="3959746906" sldId="2147483660"/>
              <pc:sldLayoutMk cId="3486832488" sldId="2147483670"/>
              <ac:grpSpMk id="7" creationId="{F338E655-0F3C-1421-F240-CEF38C35BC28}"/>
            </ac:grpSpMkLst>
          </pc:grpChg>
        </pc:sldLayoutChg>
        <pc:sldLayoutChg chg="addSp delSp modSp mod">
          <pc:chgData name="Alisha Silvia Mercedes Hall" userId="2d05916f-0a65-40fb-890b-3da59756b658" providerId="ADAL" clId="{76CED088-0090-CB49-9B9D-1CB117514A96}" dt="2023-03-29T09:43:45.888" v="405" actId="1076"/>
          <pc:sldLayoutMkLst>
            <pc:docMk/>
            <pc:sldMasterMk cId="3959746906" sldId="2147483660"/>
            <pc:sldLayoutMk cId="265237884" sldId="2147483671"/>
          </pc:sldLayoutMkLst>
          <pc:spChg chg="mod">
            <ac:chgData name="Alisha Silvia Mercedes Hall" userId="2d05916f-0a65-40fb-890b-3da59756b658" providerId="ADAL" clId="{76CED088-0090-CB49-9B9D-1CB117514A96}" dt="2023-03-29T09:31:38.453" v="178" actId="14100"/>
            <ac:spMkLst>
              <pc:docMk/>
              <pc:sldMasterMk cId="3959746906" sldId="2147483660"/>
              <pc:sldLayoutMk cId="265237884" sldId="2147483671"/>
              <ac:spMk id="2" creationId="{00000000-0000-0000-0000-000000000000}"/>
            </ac:spMkLst>
          </pc:spChg>
          <pc:spChg chg="mod">
            <ac:chgData name="Alisha Silvia Mercedes Hall" userId="2d05916f-0a65-40fb-890b-3da59756b658" providerId="ADAL" clId="{76CED088-0090-CB49-9B9D-1CB117514A96}" dt="2023-03-29T09:43:45.888" v="405" actId="1076"/>
            <ac:spMkLst>
              <pc:docMk/>
              <pc:sldMasterMk cId="3959746906" sldId="2147483660"/>
              <pc:sldLayoutMk cId="265237884" sldId="2147483671"/>
              <ac:spMk id="4" creationId="{00000000-0000-0000-0000-000000000000}"/>
            </ac:spMkLst>
          </pc:spChg>
          <pc:spChg chg="del">
            <ac:chgData name="Alisha Silvia Mercedes Hall" userId="2d05916f-0a65-40fb-890b-3da59756b658" providerId="ADAL" clId="{76CED088-0090-CB49-9B9D-1CB117514A96}" dt="2023-03-29T09:41:15.113" v="384" actId="478"/>
            <ac:spMkLst>
              <pc:docMk/>
              <pc:sldMasterMk cId="3959746906" sldId="2147483660"/>
              <pc:sldLayoutMk cId="265237884" sldId="2147483671"/>
              <ac:spMk id="5" creationId="{00000000-0000-0000-0000-000000000000}"/>
            </ac:spMkLst>
          </pc:spChg>
          <pc:spChg chg="mod">
            <ac:chgData name="Alisha Silvia Mercedes Hall" userId="2d05916f-0a65-40fb-890b-3da59756b658" providerId="ADAL" clId="{76CED088-0090-CB49-9B9D-1CB117514A96}" dt="2023-03-29T09:24:00.827" v="88"/>
            <ac:spMkLst>
              <pc:docMk/>
              <pc:sldMasterMk cId="3959746906" sldId="2147483660"/>
              <pc:sldLayoutMk cId="265237884" sldId="2147483671"/>
              <ac:spMk id="8" creationId="{CEA2ED7C-E102-C56A-F941-1D4D3135F040}"/>
            </ac:spMkLst>
          </pc:spChg>
          <pc:spChg chg="mod">
            <ac:chgData name="Alisha Silvia Mercedes Hall" userId="2d05916f-0a65-40fb-890b-3da59756b658" providerId="ADAL" clId="{76CED088-0090-CB49-9B9D-1CB117514A96}" dt="2023-03-29T09:24:00.827" v="88"/>
            <ac:spMkLst>
              <pc:docMk/>
              <pc:sldMasterMk cId="3959746906" sldId="2147483660"/>
              <pc:sldLayoutMk cId="265237884" sldId="2147483671"/>
              <ac:spMk id="9" creationId="{52FF6E6B-A1C7-BE14-9DE9-3429C1DFFFE7}"/>
            </ac:spMkLst>
          </pc:spChg>
          <pc:spChg chg="mod">
            <ac:chgData name="Alisha Silvia Mercedes Hall" userId="2d05916f-0a65-40fb-890b-3da59756b658" providerId="ADAL" clId="{76CED088-0090-CB49-9B9D-1CB117514A96}" dt="2023-03-29T09:24:00.827" v="88"/>
            <ac:spMkLst>
              <pc:docMk/>
              <pc:sldMasterMk cId="3959746906" sldId="2147483660"/>
              <pc:sldLayoutMk cId="265237884" sldId="2147483671"/>
              <ac:spMk id="10" creationId="{4F3E111A-D541-D268-722A-91B24969AAA5}"/>
            </ac:spMkLst>
          </pc:spChg>
          <pc:spChg chg="mod">
            <ac:chgData name="Alisha Silvia Mercedes Hall" userId="2d05916f-0a65-40fb-890b-3da59756b658" providerId="ADAL" clId="{76CED088-0090-CB49-9B9D-1CB117514A96}" dt="2023-03-29T09:24:00.827" v="88"/>
            <ac:spMkLst>
              <pc:docMk/>
              <pc:sldMasterMk cId="3959746906" sldId="2147483660"/>
              <pc:sldLayoutMk cId="265237884" sldId="2147483671"/>
              <ac:spMk id="11" creationId="{06BA30D1-4620-AE06-E28F-60CF0655CA73}"/>
            </ac:spMkLst>
          </pc:spChg>
          <pc:spChg chg="mod">
            <ac:chgData name="Alisha Silvia Mercedes Hall" userId="2d05916f-0a65-40fb-890b-3da59756b658" providerId="ADAL" clId="{76CED088-0090-CB49-9B9D-1CB117514A96}" dt="2023-03-29T09:24:00.827" v="88"/>
            <ac:spMkLst>
              <pc:docMk/>
              <pc:sldMasterMk cId="3959746906" sldId="2147483660"/>
              <pc:sldLayoutMk cId="265237884" sldId="2147483671"/>
              <ac:spMk id="12" creationId="{01F76BEC-9065-C9D5-4F8B-48EE4FD20076}"/>
            </ac:spMkLst>
          </pc:spChg>
          <pc:spChg chg="mod">
            <ac:chgData name="Alisha Silvia Mercedes Hall" userId="2d05916f-0a65-40fb-890b-3da59756b658" providerId="ADAL" clId="{76CED088-0090-CB49-9B9D-1CB117514A96}" dt="2023-03-29T09:24:00.827" v="88"/>
            <ac:spMkLst>
              <pc:docMk/>
              <pc:sldMasterMk cId="3959746906" sldId="2147483660"/>
              <pc:sldLayoutMk cId="265237884" sldId="2147483671"/>
              <ac:spMk id="13" creationId="{B1A574FC-6A49-3A3F-C91F-101675A38775}"/>
            </ac:spMkLst>
          </pc:spChg>
          <pc:spChg chg="mod">
            <ac:chgData name="Alisha Silvia Mercedes Hall" userId="2d05916f-0a65-40fb-890b-3da59756b658" providerId="ADAL" clId="{76CED088-0090-CB49-9B9D-1CB117514A96}" dt="2023-03-29T09:24:00.827" v="88"/>
            <ac:spMkLst>
              <pc:docMk/>
              <pc:sldMasterMk cId="3959746906" sldId="2147483660"/>
              <pc:sldLayoutMk cId="265237884" sldId="2147483671"/>
              <ac:spMk id="14" creationId="{3CCE5B28-490D-FB87-13FF-BC8694CF3507}"/>
            </ac:spMkLst>
          </pc:spChg>
          <pc:spChg chg="add del mod">
            <ac:chgData name="Alisha Silvia Mercedes Hall" userId="2d05916f-0a65-40fb-890b-3da59756b658" providerId="ADAL" clId="{76CED088-0090-CB49-9B9D-1CB117514A96}" dt="2023-03-29T09:34:15.762" v="335" actId="478"/>
            <ac:spMkLst>
              <pc:docMk/>
              <pc:sldMasterMk cId="3959746906" sldId="2147483660"/>
              <pc:sldLayoutMk cId="265237884" sldId="2147483671"/>
              <ac:spMk id="15" creationId="{A20CDAF6-AC27-EC20-5D5C-2FCA531288C0}"/>
            </ac:spMkLst>
          </pc:spChg>
          <pc:spChg chg="add mod">
            <ac:chgData name="Alisha Silvia Mercedes Hall" userId="2d05916f-0a65-40fb-890b-3da59756b658" providerId="ADAL" clId="{76CED088-0090-CB49-9B9D-1CB117514A96}" dt="2023-03-29T09:34:21.807" v="338" actId="1076"/>
            <ac:spMkLst>
              <pc:docMk/>
              <pc:sldMasterMk cId="3959746906" sldId="2147483660"/>
              <pc:sldLayoutMk cId="265237884" sldId="2147483671"/>
              <ac:spMk id="16" creationId="{40A6001B-B4DE-0567-E588-FDAAA18302C9}"/>
            </ac:spMkLst>
          </pc:spChg>
          <pc:grpChg chg="add mod">
            <ac:chgData name="Alisha Silvia Mercedes Hall" userId="2d05916f-0a65-40fb-890b-3da59756b658" providerId="ADAL" clId="{76CED088-0090-CB49-9B9D-1CB117514A96}" dt="2023-03-29T09:24:00.827" v="88"/>
            <ac:grpSpMkLst>
              <pc:docMk/>
              <pc:sldMasterMk cId="3959746906" sldId="2147483660"/>
              <pc:sldLayoutMk cId="265237884" sldId="2147483671"/>
              <ac:grpSpMk id="7" creationId="{169464FD-5B81-B2EF-058B-D530E210ADEF}"/>
            </ac:grpSpMkLst>
          </pc:grpChg>
        </pc:sldLayoutChg>
      </pc:sldMasterChg>
    </pc:docChg>
  </pc:docChgLst>
  <pc:docChgLst>
    <pc:chgData name="Hannah Chatwin" userId="S::au711684@uni.au.dk::62f47891-2df0-464e-8db2-8e3abba1ea63" providerId="AD" clId="Web-{D9BDFFB9-F421-4069-9639-DF18A34BEED2}"/>
    <pc:docChg chg="modSld">
      <pc:chgData name="Hannah Chatwin" userId="S::au711684@uni.au.dk::62f47891-2df0-464e-8db2-8e3abba1ea63" providerId="AD" clId="Web-{D9BDFFB9-F421-4069-9639-DF18A34BEED2}" dt="2023-03-30T10:07:27.915" v="15"/>
      <pc:docMkLst>
        <pc:docMk/>
      </pc:docMkLst>
      <pc:sldChg chg="modSp">
        <pc:chgData name="Hannah Chatwin" userId="S::au711684@uni.au.dk::62f47891-2df0-464e-8db2-8e3abba1ea63" providerId="AD" clId="Web-{D9BDFFB9-F421-4069-9639-DF18A34BEED2}" dt="2023-03-30T10:07:27.915" v="15"/>
        <pc:sldMkLst>
          <pc:docMk/>
          <pc:sldMk cId="3043391760" sldId="265"/>
        </pc:sldMkLst>
        <pc:graphicFrameChg chg="mod modGraphic">
          <ac:chgData name="Hannah Chatwin" userId="S::au711684@uni.au.dk::62f47891-2df0-464e-8db2-8e3abba1ea63" providerId="AD" clId="Web-{D9BDFFB9-F421-4069-9639-DF18A34BEED2}" dt="2023-03-30T10:07:27.915" v="15"/>
          <ac:graphicFrameMkLst>
            <pc:docMk/>
            <pc:sldMk cId="3043391760" sldId="265"/>
            <ac:graphicFrameMk id="6" creationId="{6FE0FBDD-7EB6-82E4-F422-42B41BB14FAB}"/>
          </ac:graphicFrameMkLst>
        </pc:graphicFrameChg>
      </pc:sldChg>
    </pc:docChg>
  </pc:docChgLst>
  <pc:docChgLst>
    <pc:chgData name="Hannah Chatwin" userId="S::au711684@uni.au.dk::62f47891-2df0-464e-8db2-8e3abba1ea63" providerId="AD" clId="Web-{B4812013-531F-4E0C-BFA9-F188A621EA14}"/>
    <pc:docChg chg="modSld">
      <pc:chgData name="Hannah Chatwin" userId="S::au711684@uni.au.dk::62f47891-2df0-464e-8db2-8e3abba1ea63" providerId="AD" clId="Web-{B4812013-531F-4E0C-BFA9-F188A621EA14}" dt="2023-03-30T06:46:34.156" v="12"/>
      <pc:docMkLst>
        <pc:docMk/>
      </pc:docMkLst>
      <pc:sldChg chg="modSp">
        <pc:chgData name="Hannah Chatwin" userId="S::au711684@uni.au.dk::62f47891-2df0-464e-8db2-8e3abba1ea63" providerId="AD" clId="Web-{B4812013-531F-4E0C-BFA9-F188A621EA14}" dt="2023-03-30T06:45:45.561" v="1" actId="20577"/>
        <pc:sldMkLst>
          <pc:docMk/>
          <pc:sldMk cId="3977048896" sldId="256"/>
        </pc:sldMkLst>
        <pc:spChg chg="mod">
          <ac:chgData name="Hannah Chatwin" userId="S::au711684@uni.au.dk::62f47891-2df0-464e-8db2-8e3abba1ea63" providerId="AD" clId="Web-{B4812013-531F-4E0C-BFA9-F188A621EA14}" dt="2023-03-30T06:45:45.561" v="1" actId="20577"/>
          <ac:spMkLst>
            <pc:docMk/>
            <pc:sldMk cId="3977048896" sldId="256"/>
            <ac:spMk id="3" creationId="{B6431298-4855-26CA-ACFD-EE484B8C7237}"/>
          </ac:spMkLst>
        </pc:spChg>
      </pc:sldChg>
      <pc:sldChg chg="modSp">
        <pc:chgData name="Hannah Chatwin" userId="S::au711684@uni.au.dk::62f47891-2df0-464e-8db2-8e3abba1ea63" providerId="AD" clId="Web-{B4812013-531F-4E0C-BFA9-F188A621EA14}" dt="2023-03-30T06:46:22.500" v="10" actId="20577"/>
        <pc:sldMkLst>
          <pc:docMk/>
          <pc:sldMk cId="4077177447" sldId="257"/>
        </pc:sldMkLst>
        <pc:spChg chg="mod">
          <ac:chgData name="Hannah Chatwin" userId="S::au711684@uni.au.dk::62f47891-2df0-464e-8db2-8e3abba1ea63" providerId="AD" clId="Web-{B4812013-531F-4E0C-BFA9-F188A621EA14}" dt="2023-03-30T06:46:22.500" v="10" actId="20577"/>
          <ac:spMkLst>
            <pc:docMk/>
            <pc:sldMk cId="4077177447" sldId="257"/>
            <ac:spMk id="2" creationId="{4932F630-99FC-ADC7-F83F-69E06254F236}"/>
          </ac:spMkLst>
        </pc:spChg>
        <pc:spChg chg="mod">
          <ac:chgData name="Hannah Chatwin" userId="S::au711684@uni.au.dk::62f47891-2df0-464e-8db2-8e3abba1ea63" providerId="AD" clId="Web-{B4812013-531F-4E0C-BFA9-F188A621EA14}" dt="2023-03-30T06:46:20.937" v="9" actId="20577"/>
          <ac:spMkLst>
            <pc:docMk/>
            <pc:sldMk cId="4077177447" sldId="257"/>
            <ac:spMk id="3" creationId="{7549F2D6-F7A8-B902-1FCE-1C592EBB61A3}"/>
          </ac:spMkLst>
        </pc:spChg>
      </pc:sldChg>
      <pc:sldChg chg="modSp">
        <pc:chgData name="Hannah Chatwin" userId="S::au711684@uni.au.dk::62f47891-2df0-464e-8db2-8e3abba1ea63" providerId="AD" clId="Web-{B4812013-531F-4E0C-BFA9-F188A621EA14}" dt="2023-03-30T06:46:34.156" v="12"/>
        <pc:sldMkLst>
          <pc:docMk/>
          <pc:sldMk cId="3043391760" sldId="265"/>
        </pc:sldMkLst>
        <pc:graphicFrameChg chg="mod modGraphic">
          <ac:chgData name="Hannah Chatwin" userId="S::au711684@uni.au.dk::62f47891-2df0-464e-8db2-8e3abba1ea63" providerId="AD" clId="Web-{B4812013-531F-4E0C-BFA9-F188A621EA14}" dt="2023-03-30T06:46:34.156" v="12"/>
          <ac:graphicFrameMkLst>
            <pc:docMk/>
            <pc:sldMk cId="3043391760" sldId="265"/>
            <ac:graphicFrameMk id="6" creationId="{6FE0FBDD-7EB6-82E4-F422-42B41BB14FAB}"/>
          </ac:graphicFrameMkLst>
        </pc:graphicFrameChg>
      </pc:sldChg>
    </pc:docChg>
  </pc:docChgLst>
  <pc:docChgLst>
    <pc:chgData clId="Web-{B84AFF90-8FD9-4705-B8C2-17940E8FFA79}"/>
    <pc:docChg chg="modSld">
      <pc:chgData name="" userId="" providerId="" clId="Web-{B84AFF90-8FD9-4705-B8C2-17940E8FFA79}" dt="2023-03-29T06:28:09.023" v="1" actId="20577"/>
      <pc:docMkLst>
        <pc:docMk/>
      </pc:docMkLst>
      <pc:sldChg chg="modSp">
        <pc:chgData name="" userId="" providerId="" clId="Web-{B84AFF90-8FD9-4705-B8C2-17940E8FFA79}" dt="2023-03-29T06:28:09.023" v="1" actId="20577"/>
        <pc:sldMkLst>
          <pc:docMk/>
          <pc:sldMk cId="3977048896" sldId="256"/>
        </pc:sldMkLst>
        <pc:spChg chg="mod">
          <ac:chgData name="" userId="" providerId="" clId="Web-{B84AFF90-8FD9-4705-B8C2-17940E8FFA79}" dt="2023-03-29T06:28:09.023" v="1" actId="20577"/>
          <ac:spMkLst>
            <pc:docMk/>
            <pc:sldMk cId="3977048896" sldId="256"/>
            <ac:spMk id="2" creationId="{1F75E6F7-6473-F019-C494-46DD3861A8C6}"/>
          </ac:spMkLst>
        </pc:spChg>
      </pc:sldChg>
    </pc:docChg>
  </pc:docChgLst>
  <pc:docChgLst>
    <pc:chgData name="Hannah Chatwin" userId="S::au711684@uni.au.dk::62f47891-2df0-464e-8db2-8e3abba1ea63" providerId="AD" clId="Web-{4F249704-691E-4A1E-8C24-0212E5089E06}"/>
    <pc:docChg chg="modSld">
      <pc:chgData name="Hannah Chatwin" userId="S::au711684@uni.au.dk::62f47891-2df0-464e-8db2-8e3abba1ea63" providerId="AD" clId="Web-{4F249704-691E-4A1E-8C24-0212E5089E06}" dt="2023-03-30T10:13:15.083" v="3"/>
      <pc:docMkLst>
        <pc:docMk/>
      </pc:docMkLst>
      <pc:sldChg chg="modSp">
        <pc:chgData name="Hannah Chatwin" userId="S::au711684@uni.au.dk::62f47891-2df0-464e-8db2-8e3abba1ea63" providerId="AD" clId="Web-{4F249704-691E-4A1E-8C24-0212E5089E06}" dt="2023-03-30T10:13:15.083" v="3"/>
        <pc:sldMkLst>
          <pc:docMk/>
          <pc:sldMk cId="3043391760" sldId="265"/>
        </pc:sldMkLst>
        <pc:graphicFrameChg chg="mod modGraphic">
          <ac:chgData name="Hannah Chatwin" userId="S::au711684@uni.au.dk::62f47891-2df0-464e-8db2-8e3abba1ea63" providerId="AD" clId="Web-{4F249704-691E-4A1E-8C24-0212E5089E06}" dt="2023-03-30T10:13:15.083" v="3"/>
          <ac:graphicFrameMkLst>
            <pc:docMk/>
            <pc:sldMk cId="3043391760" sldId="265"/>
            <ac:graphicFrameMk id="6" creationId="{6FE0FBDD-7EB6-82E4-F422-42B41BB14FAB}"/>
          </ac:graphicFrameMkLst>
        </pc:graphicFrameChg>
      </pc:sldChg>
    </pc:docChg>
  </pc:docChgLst>
  <pc:docChgLst>
    <pc:chgData name="Alisha Silvia Mercedes Hall" userId="S::au734169@uni.au.dk::2d05916f-0a65-40fb-890b-3da59756b658" providerId="AD" clId="Web-{3A46DBD7-0F50-4E44-9DAB-F17B7BF7272A}"/>
    <pc:docChg chg="modSld">
      <pc:chgData name="Alisha Silvia Mercedes Hall" userId="S::au734169@uni.au.dk::2d05916f-0a65-40fb-890b-3da59756b658" providerId="AD" clId="Web-{3A46DBD7-0F50-4E44-9DAB-F17B7BF7272A}" dt="2023-03-29T11:07:20.338" v="2" actId="14100"/>
      <pc:docMkLst>
        <pc:docMk/>
      </pc:docMkLst>
      <pc:sldChg chg="modSp">
        <pc:chgData name="Alisha Silvia Mercedes Hall" userId="S::au734169@uni.au.dk::2d05916f-0a65-40fb-890b-3da59756b658" providerId="AD" clId="Web-{3A46DBD7-0F50-4E44-9DAB-F17B7BF7272A}" dt="2023-03-29T11:07:20.338" v="2" actId="14100"/>
        <pc:sldMkLst>
          <pc:docMk/>
          <pc:sldMk cId="3608969900" sldId="262"/>
        </pc:sldMkLst>
        <pc:picChg chg="mod">
          <ac:chgData name="Alisha Silvia Mercedes Hall" userId="S::au734169@uni.au.dk::2d05916f-0a65-40fb-890b-3da59756b658" providerId="AD" clId="Web-{3A46DBD7-0F50-4E44-9DAB-F17B7BF7272A}" dt="2023-03-29T11:07:20.338" v="2" actId="14100"/>
          <ac:picMkLst>
            <pc:docMk/>
            <pc:sldMk cId="3608969900" sldId="262"/>
            <ac:picMk id="16" creationId="{9234E075-7FD1-A70B-38BB-FA1D1A18016A}"/>
          </ac:picMkLst>
        </pc:picChg>
      </pc:sldChg>
    </pc:docChg>
  </pc:docChgLst>
  <pc:docChgLst>
    <pc:chgData name="Hannah Chatwin" userId="S::au711684@uni.au.dk::62f47891-2df0-464e-8db2-8e3abba1ea63" providerId="AD" clId="Web-{AC4229CF-FCB5-4534-8CCC-BB1195189A00}"/>
    <pc:docChg chg="modSld">
      <pc:chgData name="Hannah Chatwin" userId="S::au711684@uni.au.dk::62f47891-2df0-464e-8db2-8e3abba1ea63" providerId="AD" clId="Web-{AC4229CF-FCB5-4534-8CCC-BB1195189A00}" dt="2023-03-30T07:21:47.557" v="208" actId="20577"/>
      <pc:docMkLst>
        <pc:docMk/>
      </pc:docMkLst>
      <pc:sldChg chg="modSp">
        <pc:chgData name="Hannah Chatwin" userId="S::au711684@uni.au.dk::62f47891-2df0-464e-8db2-8e3abba1ea63" providerId="AD" clId="Web-{AC4229CF-FCB5-4534-8CCC-BB1195189A00}" dt="2023-03-30T07:21:47.557" v="208" actId="20577"/>
        <pc:sldMkLst>
          <pc:docMk/>
          <pc:sldMk cId="4077177447" sldId="257"/>
        </pc:sldMkLst>
        <pc:spChg chg="mod">
          <ac:chgData name="Hannah Chatwin" userId="S::au711684@uni.au.dk::62f47891-2df0-464e-8db2-8e3abba1ea63" providerId="AD" clId="Web-{AC4229CF-FCB5-4534-8CCC-BB1195189A00}" dt="2023-03-30T07:21:47.557" v="208" actId="20577"/>
          <ac:spMkLst>
            <pc:docMk/>
            <pc:sldMk cId="4077177447" sldId="257"/>
            <ac:spMk id="3" creationId="{7549F2D6-F7A8-B902-1FCE-1C592EBB61A3}"/>
          </ac:spMkLst>
        </pc:spChg>
      </pc:sldChg>
      <pc:sldChg chg="modSp">
        <pc:chgData name="Hannah Chatwin" userId="S::au711684@uni.au.dk::62f47891-2df0-464e-8db2-8e3abba1ea63" providerId="AD" clId="Web-{AC4229CF-FCB5-4534-8CCC-BB1195189A00}" dt="2023-03-30T07:12:45.483" v="30" actId="20577"/>
        <pc:sldMkLst>
          <pc:docMk/>
          <pc:sldMk cId="2775107717" sldId="261"/>
        </pc:sldMkLst>
        <pc:spChg chg="mod">
          <ac:chgData name="Hannah Chatwin" userId="S::au711684@uni.au.dk::62f47891-2df0-464e-8db2-8e3abba1ea63" providerId="AD" clId="Web-{AC4229CF-FCB5-4534-8CCC-BB1195189A00}" dt="2023-03-30T07:12:45.483" v="30" actId="20577"/>
          <ac:spMkLst>
            <pc:docMk/>
            <pc:sldMk cId="2775107717" sldId="261"/>
            <ac:spMk id="7" creationId="{CCB79F6E-0317-C4B3-1197-9C3698F6FC59}"/>
          </ac:spMkLst>
        </pc:spChg>
      </pc:sldChg>
      <pc:sldChg chg="modSp">
        <pc:chgData name="Hannah Chatwin" userId="S::au711684@uni.au.dk::62f47891-2df0-464e-8db2-8e3abba1ea63" providerId="AD" clId="Web-{AC4229CF-FCB5-4534-8CCC-BB1195189A00}" dt="2023-03-30T07:18:56.167" v="202" actId="20577"/>
        <pc:sldMkLst>
          <pc:docMk/>
          <pc:sldMk cId="665958007" sldId="264"/>
        </pc:sldMkLst>
        <pc:spChg chg="mod">
          <ac:chgData name="Hannah Chatwin" userId="S::au711684@uni.au.dk::62f47891-2df0-464e-8db2-8e3abba1ea63" providerId="AD" clId="Web-{AC4229CF-FCB5-4534-8CCC-BB1195189A00}" dt="2023-03-30T07:18:56.167" v="202" actId="20577"/>
          <ac:spMkLst>
            <pc:docMk/>
            <pc:sldMk cId="665958007" sldId="264"/>
            <ac:spMk id="3" creationId="{9E1BCD70-A01C-47D6-EDAC-CFC046044864}"/>
          </ac:spMkLst>
        </pc:spChg>
      </pc:sldChg>
      <pc:sldChg chg="modSp">
        <pc:chgData name="Hannah Chatwin" userId="S::au711684@uni.au.dk::62f47891-2df0-464e-8db2-8e3abba1ea63" providerId="AD" clId="Web-{AC4229CF-FCB5-4534-8CCC-BB1195189A00}" dt="2023-03-30T07:12:50.983" v="48"/>
        <pc:sldMkLst>
          <pc:docMk/>
          <pc:sldMk cId="3043391760" sldId="265"/>
        </pc:sldMkLst>
        <pc:graphicFrameChg chg="mod modGraphic">
          <ac:chgData name="Hannah Chatwin" userId="S::au711684@uni.au.dk::62f47891-2df0-464e-8db2-8e3abba1ea63" providerId="AD" clId="Web-{AC4229CF-FCB5-4534-8CCC-BB1195189A00}" dt="2023-03-30T07:12:50.983" v="48"/>
          <ac:graphicFrameMkLst>
            <pc:docMk/>
            <pc:sldMk cId="3043391760" sldId="265"/>
            <ac:graphicFrameMk id="6" creationId="{6FE0FBDD-7EB6-82E4-F422-42B41BB14FAB}"/>
          </ac:graphicFrameMkLst>
        </pc:graphicFrameChg>
      </pc:sldChg>
    </pc:docChg>
  </pc:docChgLst>
  <pc:docChgLst>
    <pc:chgData name="Jessica Rose Mundy" userId="S::au730980@uni.au.dk::47a4432f-3287-4610-8c9a-e653a97aba7e" providerId="AD" clId="Web-{06CCF41D-6F8C-471E-AD31-6A1164A08AF7}"/>
    <pc:docChg chg="modSld">
      <pc:chgData name="Jessica Rose Mundy" userId="S::au730980@uni.au.dk::47a4432f-3287-4610-8c9a-e653a97aba7e" providerId="AD" clId="Web-{06CCF41D-6F8C-471E-AD31-6A1164A08AF7}" dt="2023-03-29T10:28:16.437" v="19" actId="20577"/>
      <pc:docMkLst>
        <pc:docMk/>
      </pc:docMkLst>
      <pc:sldChg chg="modSp">
        <pc:chgData name="Jessica Rose Mundy" userId="S::au730980@uni.au.dk::47a4432f-3287-4610-8c9a-e653a97aba7e" providerId="AD" clId="Web-{06CCF41D-6F8C-471E-AD31-6A1164A08AF7}" dt="2023-03-29T10:28:16.437" v="19" actId="20577"/>
        <pc:sldMkLst>
          <pc:docMk/>
          <pc:sldMk cId="2775107717" sldId="261"/>
        </pc:sldMkLst>
        <pc:spChg chg="mod">
          <ac:chgData name="Jessica Rose Mundy" userId="S::au730980@uni.au.dk::47a4432f-3287-4610-8c9a-e653a97aba7e" providerId="AD" clId="Web-{06CCF41D-6F8C-471E-AD31-6A1164A08AF7}" dt="2023-03-29T10:28:16.437" v="19" actId="20577"/>
          <ac:spMkLst>
            <pc:docMk/>
            <pc:sldMk cId="2775107717" sldId="261"/>
            <ac:spMk id="7" creationId="{CCB79F6E-0317-C4B3-1197-9C3698F6FC59}"/>
          </ac:spMkLst>
        </pc:spChg>
      </pc:sldChg>
    </pc:docChg>
  </pc:docChgLst>
  <pc:docChgLst>
    <pc:chgData name="Jessica Rose Mundy" userId="S::au730980@uni.au.dk::47a4432f-3287-4610-8c9a-e653a97aba7e" providerId="AD" clId="Web-{7F813942-59E6-4155-BB7D-A270AC156892}"/>
    <pc:docChg chg="addSld modSld">
      <pc:chgData name="Jessica Rose Mundy" userId="S::au730980@uni.au.dk::47a4432f-3287-4610-8c9a-e653a97aba7e" providerId="AD" clId="Web-{7F813942-59E6-4155-BB7D-A270AC156892}" dt="2023-03-30T09:35:35.764" v="188" actId="20577"/>
      <pc:docMkLst>
        <pc:docMk/>
      </pc:docMkLst>
      <pc:sldChg chg="modSp">
        <pc:chgData name="Jessica Rose Mundy" userId="S::au730980@uni.au.dk::47a4432f-3287-4610-8c9a-e653a97aba7e" providerId="AD" clId="Web-{7F813942-59E6-4155-BB7D-A270AC156892}" dt="2023-03-30T09:32:47.559" v="145" actId="20577"/>
        <pc:sldMkLst>
          <pc:docMk/>
          <pc:sldMk cId="3977048896" sldId="256"/>
        </pc:sldMkLst>
        <pc:spChg chg="mod">
          <ac:chgData name="Jessica Rose Mundy" userId="S::au730980@uni.au.dk::47a4432f-3287-4610-8c9a-e653a97aba7e" providerId="AD" clId="Web-{7F813942-59E6-4155-BB7D-A270AC156892}" dt="2023-03-30T09:32:13.418" v="100" actId="20577"/>
          <ac:spMkLst>
            <pc:docMk/>
            <pc:sldMk cId="3977048896" sldId="256"/>
            <ac:spMk id="2" creationId="{1F75E6F7-6473-F019-C494-46DD3861A8C6}"/>
          </ac:spMkLst>
        </pc:spChg>
        <pc:spChg chg="mod">
          <ac:chgData name="Jessica Rose Mundy" userId="S::au730980@uni.au.dk::47a4432f-3287-4610-8c9a-e653a97aba7e" providerId="AD" clId="Web-{7F813942-59E6-4155-BB7D-A270AC156892}" dt="2023-03-30T09:32:47.559" v="145" actId="20577"/>
          <ac:spMkLst>
            <pc:docMk/>
            <pc:sldMk cId="3977048896" sldId="256"/>
            <ac:spMk id="3" creationId="{B6431298-4855-26CA-ACFD-EE484B8C7237}"/>
          </ac:spMkLst>
        </pc:spChg>
      </pc:sldChg>
      <pc:sldChg chg="modSp">
        <pc:chgData name="Jessica Rose Mundy" userId="S::au730980@uni.au.dk::47a4432f-3287-4610-8c9a-e653a97aba7e" providerId="AD" clId="Web-{7F813942-59E6-4155-BB7D-A270AC156892}" dt="2023-03-30T09:32:07.840" v="99" actId="20577"/>
        <pc:sldMkLst>
          <pc:docMk/>
          <pc:sldMk cId="4077177447" sldId="257"/>
        </pc:sldMkLst>
        <pc:spChg chg="mod">
          <ac:chgData name="Jessica Rose Mundy" userId="S::au730980@uni.au.dk::47a4432f-3287-4610-8c9a-e653a97aba7e" providerId="AD" clId="Web-{7F813942-59E6-4155-BB7D-A270AC156892}" dt="2023-03-30T09:32:07.840" v="99" actId="20577"/>
          <ac:spMkLst>
            <pc:docMk/>
            <pc:sldMk cId="4077177447" sldId="257"/>
            <ac:spMk id="2" creationId="{4932F630-99FC-ADC7-F83F-69E06254F236}"/>
          </ac:spMkLst>
        </pc:spChg>
        <pc:spChg chg="mod">
          <ac:chgData name="Jessica Rose Mundy" userId="S::au730980@uni.au.dk::47a4432f-3287-4610-8c9a-e653a97aba7e" providerId="AD" clId="Web-{7F813942-59E6-4155-BB7D-A270AC156892}" dt="2023-03-30T09:31:53.918" v="86" actId="20577"/>
          <ac:spMkLst>
            <pc:docMk/>
            <pc:sldMk cId="4077177447" sldId="257"/>
            <ac:spMk id="3" creationId="{7549F2D6-F7A8-B902-1FCE-1C592EBB61A3}"/>
          </ac:spMkLst>
        </pc:spChg>
      </pc:sldChg>
      <pc:sldChg chg="modSp">
        <pc:chgData name="Jessica Rose Mundy" userId="S::au730980@uni.au.dk::47a4432f-3287-4610-8c9a-e653a97aba7e" providerId="AD" clId="Web-{7F813942-59E6-4155-BB7D-A270AC156892}" dt="2023-03-30T09:33:43.419" v="154" actId="20577"/>
        <pc:sldMkLst>
          <pc:docMk/>
          <pc:sldMk cId="643360037" sldId="267"/>
        </pc:sldMkLst>
        <pc:spChg chg="mod">
          <ac:chgData name="Jessica Rose Mundy" userId="S::au730980@uni.au.dk::47a4432f-3287-4610-8c9a-e653a97aba7e" providerId="AD" clId="Web-{7F813942-59E6-4155-BB7D-A270AC156892}" dt="2023-03-30T09:33:43.419" v="154" actId="20577"/>
          <ac:spMkLst>
            <pc:docMk/>
            <pc:sldMk cId="643360037" sldId="267"/>
            <ac:spMk id="3" creationId="{2FAD823D-C92E-21EB-542F-67D546F596CA}"/>
          </ac:spMkLst>
        </pc:spChg>
      </pc:sldChg>
      <pc:sldChg chg="modSp">
        <pc:chgData name="Jessica Rose Mundy" userId="S::au730980@uni.au.dk::47a4432f-3287-4610-8c9a-e653a97aba7e" providerId="AD" clId="Web-{7F813942-59E6-4155-BB7D-A270AC156892}" dt="2023-03-30T09:34:41.826" v="177" actId="20577"/>
        <pc:sldMkLst>
          <pc:docMk/>
          <pc:sldMk cId="800723873" sldId="268"/>
        </pc:sldMkLst>
        <pc:spChg chg="mod">
          <ac:chgData name="Jessica Rose Mundy" userId="S::au730980@uni.au.dk::47a4432f-3287-4610-8c9a-e653a97aba7e" providerId="AD" clId="Web-{7F813942-59E6-4155-BB7D-A270AC156892}" dt="2023-03-30T09:34:41.826" v="177" actId="20577"/>
          <ac:spMkLst>
            <pc:docMk/>
            <pc:sldMk cId="800723873" sldId="268"/>
            <ac:spMk id="3" creationId="{2FAD823D-C92E-21EB-542F-67D546F596CA}"/>
          </ac:spMkLst>
        </pc:spChg>
      </pc:sldChg>
      <pc:sldChg chg="modSp">
        <pc:chgData name="Jessica Rose Mundy" userId="S::au730980@uni.au.dk::47a4432f-3287-4610-8c9a-e653a97aba7e" providerId="AD" clId="Web-{7F813942-59E6-4155-BB7D-A270AC156892}" dt="2023-03-30T09:35:35.764" v="188" actId="20577"/>
        <pc:sldMkLst>
          <pc:docMk/>
          <pc:sldMk cId="1236639740" sldId="273"/>
        </pc:sldMkLst>
        <pc:spChg chg="mod">
          <ac:chgData name="Jessica Rose Mundy" userId="S::au730980@uni.au.dk::47a4432f-3287-4610-8c9a-e653a97aba7e" providerId="AD" clId="Web-{7F813942-59E6-4155-BB7D-A270AC156892}" dt="2023-03-30T09:35:35.764" v="188" actId="20577"/>
          <ac:spMkLst>
            <pc:docMk/>
            <pc:sldMk cId="1236639740" sldId="273"/>
            <ac:spMk id="3" creationId="{5A3A758C-B121-87AD-DE0B-3ABD48BA05D8}"/>
          </ac:spMkLst>
        </pc:spChg>
      </pc:sldChg>
      <pc:sldChg chg="modSp add replId">
        <pc:chgData name="Jessica Rose Mundy" userId="S::au730980@uni.au.dk::47a4432f-3287-4610-8c9a-e653a97aba7e" providerId="AD" clId="Web-{7F813942-59E6-4155-BB7D-A270AC156892}" dt="2023-03-30T09:34:55.076" v="180" actId="20577"/>
        <pc:sldMkLst>
          <pc:docMk/>
          <pc:sldMk cId="3667883799" sldId="275"/>
        </pc:sldMkLst>
        <pc:spChg chg="mod">
          <ac:chgData name="Jessica Rose Mundy" userId="S::au730980@uni.au.dk::47a4432f-3287-4610-8c9a-e653a97aba7e" providerId="AD" clId="Web-{7F813942-59E6-4155-BB7D-A270AC156892}" dt="2023-03-30T09:34:55.076" v="180" actId="20577"/>
          <ac:spMkLst>
            <pc:docMk/>
            <pc:sldMk cId="3667883799" sldId="275"/>
            <ac:spMk id="3" creationId="{2FAD823D-C92E-21EB-542F-67D546F596CA}"/>
          </ac:spMkLst>
        </pc:spChg>
      </pc:sldChg>
    </pc:docChg>
  </pc:docChgLst>
  <pc:docChgLst>
    <pc:chgData name="Jessica Rose Mundy" userId="S::au730980@uni.au.dk::47a4432f-3287-4610-8c9a-e653a97aba7e" providerId="AD" clId="Web-{E349DD07-3E9E-46DA-8C4F-B7362887F0D4}"/>
    <pc:docChg chg="addSld delSld modSld">
      <pc:chgData name="Jessica Rose Mundy" userId="S::au730980@uni.au.dk::47a4432f-3287-4610-8c9a-e653a97aba7e" providerId="AD" clId="Web-{E349DD07-3E9E-46DA-8C4F-B7362887F0D4}" dt="2023-03-30T09:19:43.414" v="571" actId="1076"/>
      <pc:docMkLst>
        <pc:docMk/>
      </pc:docMkLst>
      <pc:sldChg chg="addSp delSp modSp">
        <pc:chgData name="Jessica Rose Mundy" userId="S::au730980@uni.au.dk::47a4432f-3287-4610-8c9a-e653a97aba7e" providerId="AD" clId="Web-{E349DD07-3E9E-46DA-8C4F-B7362887F0D4}" dt="2023-03-30T08:08:53.857" v="243"/>
        <pc:sldMkLst>
          <pc:docMk/>
          <pc:sldMk cId="1985535176" sldId="263"/>
        </pc:sldMkLst>
        <pc:picChg chg="add del mod">
          <ac:chgData name="Jessica Rose Mundy" userId="S::au730980@uni.au.dk::47a4432f-3287-4610-8c9a-e653a97aba7e" providerId="AD" clId="Web-{E349DD07-3E9E-46DA-8C4F-B7362887F0D4}" dt="2023-03-30T08:08:53.857" v="243"/>
          <ac:picMkLst>
            <pc:docMk/>
            <pc:sldMk cId="1985535176" sldId="263"/>
            <ac:picMk id="3" creationId="{4CEBA161-1C00-4F7C-DB07-68FE8719D18D}"/>
          </ac:picMkLst>
        </pc:picChg>
      </pc:sldChg>
      <pc:sldChg chg="modSp">
        <pc:chgData name="Jessica Rose Mundy" userId="S::au730980@uni.au.dk::47a4432f-3287-4610-8c9a-e653a97aba7e" providerId="AD" clId="Web-{E349DD07-3E9E-46DA-8C4F-B7362887F0D4}" dt="2023-03-30T07:56:25.135" v="8"/>
        <pc:sldMkLst>
          <pc:docMk/>
          <pc:sldMk cId="3043391760" sldId="265"/>
        </pc:sldMkLst>
        <pc:graphicFrameChg chg="mod modGraphic">
          <ac:chgData name="Jessica Rose Mundy" userId="S::au730980@uni.au.dk::47a4432f-3287-4610-8c9a-e653a97aba7e" providerId="AD" clId="Web-{E349DD07-3E9E-46DA-8C4F-B7362887F0D4}" dt="2023-03-30T07:56:25.135" v="8"/>
          <ac:graphicFrameMkLst>
            <pc:docMk/>
            <pc:sldMk cId="3043391760" sldId="265"/>
            <ac:graphicFrameMk id="6" creationId="{6FE0FBDD-7EB6-82E4-F422-42B41BB14FAB}"/>
          </ac:graphicFrameMkLst>
        </pc:graphicFrameChg>
      </pc:sldChg>
      <pc:sldChg chg="addSp delSp modSp">
        <pc:chgData name="Jessica Rose Mundy" userId="S::au730980@uni.au.dk::47a4432f-3287-4610-8c9a-e653a97aba7e" providerId="AD" clId="Web-{E349DD07-3E9E-46DA-8C4F-B7362887F0D4}" dt="2023-03-30T08:09:13.326" v="252" actId="1076"/>
        <pc:sldMkLst>
          <pc:docMk/>
          <pc:sldMk cId="1536112057" sldId="266"/>
        </pc:sldMkLst>
        <pc:spChg chg="del">
          <ac:chgData name="Jessica Rose Mundy" userId="S::au730980@uni.au.dk::47a4432f-3287-4610-8c9a-e653a97aba7e" providerId="AD" clId="Web-{E349DD07-3E9E-46DA-8C4F-B7362887F0D4}" dt="2023-03-30T08:08:58.904" v="245"/>
          <ac:spMkLst>
            <pc:docMk/>
            <pc:sldMk cId="1536112057" sldId="266"/>
            <ac:spMk id="3" creationId="{2FAD823D-C92E-21EB-542F-67D546F596CA}"/>
          </ac:spMkLst>
        </pc:spChg>
        <pc:spChg chg="add del mod">
          <ac:chgData name="Jessica Rose Mundy" userId="S::au730980@uni.au.dk::47a4432f-3287-4610-8c9a-e653a97aba7e" providerId="AD" clId="Web-{E349DD07-3E9E-46DA-8C4F-B7362887F0D4}" dt="2023-03-30T08:09:01.279" v="246"/>
          <ac:spMkLst>
            <pc:docMk/>
            <pc:sldMk cId="1536112057" sldId="266"/>
            <ac:spMk id="7" creationId="{FE6D3DA2-4EA1-B919-AF85-DB418148D31A}"/>
          </ac:spMkLst>
        </pc:spChg>
        <pc:picChg chg="add mod">
          <ac:chgData name="Jessica Rose Mundy" userId="S::au730980@uni.au.dk::47a4432f-3287-4610-8c9a-e653a97aba7e" providerId="AD" clId="Web-{E349DD07-3E9E-46DA-8C4F-B7362887F0D4}" dt="2023-03-30T08:09:13.326" v="252" actId="1076"/>
          <ac:picMkLst>
            <pc:docMk/>
            <pc:sldMk cId="1536112057" sldId="266"/>
            <ac:picMk id="8" creationId="{FAF6B4CE-5B68-BD2A-FAC3-AD1F695A47C5}"/>
          </ac:picMkLst>
        </pc:picChg>
      </pc:sldChg>
      <pc:sldChg chg="modSp">
        <pc:chgData name="Jessica Rose Mundy" userId="S::au730980@uni.au.dk::47a4432f-3287-4610-8c9a-e653a97aba7e" providerId="AD" clId="Web-{E349DD07-3E9E-46DA-8C4F-B7362887F0D4}" dt="2023-03-30T07:56:50.744" v="15" actId="20577"/>
        <pc:sldMkLst>
          <pc:docMk/>
          <pc:sldMk cId="643360037" sldId="267"/>
        </pc:sldMkLst>
        <pc:spChg chg="mod">
          <ac:chgData name="Jessica Rose Mundy" userId="S::au730980@uni.au.dk::47a4432f-3287-4610-8c9a-e653a97aba7e" providerId="AD" clId="Web-{E349DD07-3E9E-46DA-8C4F-B7362887F0D4}" dt="2023-03-30T07:56:50.744" v="15" actId="20577"/>
          <ac:spMkLst>
            <pc:docMk/>
            <pc:sldMk cId="643360037" sldId="267"/>
            <ac:spMk id="3" creationId="{2FAD823D-C92E-21EB-542F-67D546F596CA}"/>
          </ac:spMkLst>
        </pc:spChg>
      </pc:sldChg>
      <pc:sldChg chg="modSp">
        <pc:chgData name="Jessica Rose Mundy" userId="S::au730980@uni.au.dk::47a4432f-3287-4610-8c9a-e653a97aba7e" providerId="AD" clId="Web-{E349DD07-3E9E-46DA-8C4F-B7362887F0D4}" dt="2023-03-30T09:17:54.507" v="555" actId="20577"/>
        <pc:sldMkLst>
          <pc:docMk/>
          <pc:sldMk cId="800723873" sldId="268"/>
        </pc:sldMkLst>
        <pc:spChg chg="mod">
          <ac:chgData name="Jessica Rose Mundy" userId="S::au730980@uni.au.dk::47a4432f-3287-4610-8c9a-e653a97aba7e" providerId="AD" clId="Web-{E349DD07-3E9E-46DA-8C4F-B7362887F0D4}" dt="2023-03-30T09:17:54.507" v="555" actId="20577"/>
          <ac:spMkLst>
            <pc:docMk/>
            <pc:sldMk cId="800723873" sldId="268"/>
            <ac:spMk id="3" creationId="{2FAD823D-C92E-21EB-542F-67D546F596CA}"/>
          </ac:spMkLst>
        </pc:spChg>
      </pc:sldChg>
      <pc:sldChg chg="modSp">
        <pc:chgData name="Jessica Rose Mundy" userId="S::au730980@uni.au.dk::47a4432f-3287-4610-8c9a-e653a97aba7e" providerId="AD" clId="Web-{E349DD07-3E9E-46DA-8C4F-B7362887F0D4}" dt="2023-03-30T09:18:22.054" v="562" actId="20577"/>
        <pc:sldMkLst>
          <pc:docMk/>
          <pc:sldMk cId="674267361" sldId="270"/>
        </pc:sldMkLst>
        <pc:spChg chg="mod">
          <ac:chgData name="Jessica Rose Mundy" userId="S::au730980@uni.au.dk::47a4432f-3287-4610-8c9a-e653a97aba7e" providerId="AD" clId="Web-{E349DD07-3E9E-46DA-8C4F-B7362887F0D4}" dt="2023-03-30T09:18:22.054" v="562" actId="20577"/>
          <ac:spMkLst>
            <pc:docMk/>
            <pc:sldMk cId="674267361" sldId="270"/>
            <ac:spMk id="6" creationId="{9C9FFE46-8850-AAF8-8976-1BAADA713FEF}"/>
          </ac:spMkLst>
        </pc:spChg>
      </pc:sldChg>
      <pc:sldChg chg="addSp delSp modSp add replId">
        <pc:chgData name="Jessica Rose Mundy" userId="S::au730980@uni.au.dk::47a4432f-3287-4610-8c9a-e653a97aba7e" providerId="AD" clId="Web-{E349DD07-3E9E-46DA-8C4F-B7362887F0D4}" dt="2023-03-30T08:41:02.124" v="347" actId="1076"/>
        <pc:sldMkLst>
          <pc:docMk/>
          <pc:sldMk cId="3036253224" sldId="271"/>
        </pc:sldMkLst>
        <pc:spChg chg="add mod">
          <ac:chgData name="Jessica Rose Mundy" userId="S::au730980@uni.au.dk::47a4432f-3287-4610-8c9a-e653a97aba7e" providerId="AD" clId="Web-{E349DD07-3E9E-46DA-8C4F-B7362887F0D4}" dt="2023-03-30T08:40:17.389" v="338" actId="1076"/>
          <ac:spMkLst>
            <pc:docMk/>
            <pc:sldMk cId="3036253224" sldId="271"/>
            <ac:spMk id="3" creationId="{EAFFFA47-08BF-CCCF-FE68-3D91774F0D41}"/>
          </ac:spMkLst>
        </pc:spChg>
        <pc:spChg chg="del">
          <ac:chgData name="Jessica Rose Mundy" userId="S::au730980@uni.au.dk::47a4432f-3287-4610-8c9a-e653a97aba7e" providerId="AD" clId="Web-{E349DD07-3E9E-46DA-8C4F-B7362887F0D4}" dt="2023-03-30T07:59:32.320" v="84"/>
          <ac:spMkLst>
            <pc:docMk/>
            <pc:sldMk cId="3036253224" sldId="271"/>
            <ac:spMk id="6" creationId="{9C9FFE46-8850-AAF8-8976-1BAADA713FEF}"/>
          </ac:spMkLst>
        </pc:spChg>
        <pc:spChg chg="add del mod">
          <ac:chgData name="Jessica Rose Mundy" userId="S::au730980@uni.au.dk::47a4432f-3287-4610-8c9a-e653a97aba7e" providerId="AD" clId="Web-{E349DD07-3E9E-46DA-8C4F-B7362887F0D4}" dt="2023-03-30T07:59:34.804" v="85"/>
          <ac:spMkLst>
            <pc:docMk/>
            <pc:sldMk cId="3036253224" sldId="271"/>
            <ac:spMk id="7" creationId="{50CB085C-E486-EB38-0C63-432A79C3DF07}"/>
          </ac:spMkLst>
        </pc:spChg>
        <pc:spChg chg="add mod">
          <ac:chgData name="Jessica Rose Mundy" userId="S::au730980@uni.au.dk::47a4432f-3287-4610-8c9a-e653a97aba7e" providerId="AD" clId="Web-{E349DD07-3E9E-46DA-8C4F-B7362887F0D4}" dt="2023-03-30T08:40:13.030" v="337" actId="14100"/>
          <ac:spMkLst>
            <pc:docMk/>
            <pc:sldMk cId="3036253224" sldId="271"/>
            <ac:spMk id="7" creationId="{C0E87F34-36E9-DBDC-885D-786561314A8C}"/>
          </ac:spMkLst>
        </pc:spChg>
        <pc:spChg chg="add mod">
          <ac:chgData name="Jessica Rose Mundy" userId="S::au730980@uni.au.dk::47a4432f-3287-4610-8c9a-e653a97aba7e" providerId="AD" clId="Web-{E349DD07-3E9E-46DA-8C4F-B7362887F0D4}" dt="2023-03-30T08:00:00.366" v="89"/>
          <ac:spMkLst>
            <pc:docMk/>
            <pc:sldMk cId="3036253224" sldId="271"/>
            <ac:spMk id="8" creationId="{96FCB61D-66CA-D5A6-9EC9-7F24E30D5EE1}"/>
          </ac:spMkLst>
        </pc:spChg>
        <pc:spChg chg="add mod">
          <ac:chgData name="Jessica Rose Mundy" userId="S::au730980@uni.au.dk::47a4432f-3287-4610-8c9a-e653a97aba7e" providerId="AD" clId="Web-{E349DD07-3E9E-46DA-8C4F-B7362887F0D4}" dt="2023-03-30T08:40:32.264" v="343" actId="1076"/>
          <ac:spMkLst>
            <pc:docMk/>
            <pc:sldMk cId="3036253224" sldId="271"/>
            <ac:spMk id="9" creationId="{D48C947F-DA2B-AAD4-78DA-0A1404F6697E}"/>
          </ac:spMkLst>
        </pc:spChg>
        <pc:spChg chg="add mod">
          <ac:chgData name="Jessica Rose Mundy" userId="S::au730980@uni.au.dk::47a4432f-3287-4610-8c9a-e653a97aba7e" providerId="AD" clId="Web-{E349DD07-3E9E-46DA-8C4F-B7362887F0D4}" dt="2023-03-30T08:08:11.155" v="234" actId="20577"/>
          <ac:spMkLst>
            <pc:docMk/>
            <pc:sldMk cId="3036253224" sldId="271"/>
            <ac:spMk id="10" creationId="{04D0BB13-BFB0-DFF0-9D38-A09F48986909}"/>
          </ac:spMkLst>
        </pc:spChg>
        <pc:spChg chg="add del mod">
          <ac:chgData name="Jessica Rose Mundy" userId="S::au730980@uni.au.dk::47a4432f-3287-4610-8c9a-e653a97aba7e" providerId="AD" clId="Web-{E349DD07-3E9E-46DA-8C4F-B7362887F0D4}" dt="2023-03-30T08:03:57.925" v="185"/>
          <ac:spMkLst>
            <pc:docMk/>
            <pc:sldMk cId="3036253224" sldId="271"/>
            <ac:spMk id="11" creationId="{791759ED-348F-C9ED-0071-0194686F4568}"/>
          </ac:spMkLst>
        </pc:spChg>
        <pc:spChg chg="add mod">
          <ac:chgData name="Jessica Rose Mundy" userId="S::au730980@uni.au.dk::47a4432f-3287-4610-8c9a-e653a97aba7e" providerId="AD" clId="Web-{E349DD07-3E9E-46DA-8C4F-B7362887F0D4}" dt="2023-03-30T08:41:02.124" v="347" actId="1076"/>
          <ac:spMkLst>
            <pc:docMk/>
            <pc:sldMk cId="3036253224" sldId="271"/>
            <ac:spMk id="12" creationId="{F5CA3544-7936-7195-8DCB-65C16A8D0BC1}"/>
          </ac:spMkLst>
        </pc:spChg>
        <pc:spChg chg="add mod">
          <ac:chgData name="Jessica Rose Mundy" userId="S::au730980@uni.au.dk::47a4432f-3287-4610-8c9a-e653a97aba7e" providerId="AD" clId="Web-{E349DD07-3E9E-46DA-8C4F-B7362887F0D4}" dt="2023-03-30T08:40:49.062" v="345" actId="1076"/>
          <ac:spMkLst>
            <pc:docMk/>
            <pc:sldMk cId="3036253224" sldId="271"/>
            <ac:spMk id="13" creationId="{AAD11D8F-BA84-9B15-E155-6858DC180637}"/>
          </ac:spMkLst>
        </pc:spChg>
        <pc:spChg chg="add mod">
          <ac:chgData name="Jessica Rose Mundy" userId="S::au730980@uni.au.dk::47a4432f-3287-4610-8c9a-e653a97aba7e" providerId="AD" clId="Web-{E349DD07-3E9E-46DA-8C4F-B7362887F0D4}" dt="2023-03-30T08:40:52.062" v="346" actId="14100"/>
          <ac:spMkLst>
            <pc:docMk/>
            <pc:sldMk cId="3036253224" sldId="271"/>
            <ac:spMk id="14" creationId="{B9A54292-CC35-8C41-7B9C-5336A53533D9}"/>
          </ac:spMkLst>
        </pc:spChg>
        <pc:spChg chg="add mod">
          <ac:chgData name="Jessica Rose Mundy" userId="S::au730980@uni.au.dk::47a4432f-3287-4610-8c9a-e653a97aba7e" providerId="AD" clId="Web-{E349DD07-3E9E-46DA-8C4F-B7362887F0D4}" dt="2023-03-30T08:07:09.750" v="220" actId="1076"/>
          <ac:spMkLst>
            <pc:docMk/>
            <pc:sldMk cId="3036253224" sldId="271"/>
            <ac:spMk id="15" creationId="{1DF25979-25C3-922E-2A8C-E1C76AAAE902}"/>
          </ac:spMkLst>
        </pc:spChg>
        <pc:spChg chg="add mod">
          <ac:chgData name="Jessica Rose Mundy" userId="S::au730980@uni.au.dk::47a4432f-3287-4610-8c9a-e653a97aba7e" providerId="AD" clId="Web-{E349DD07-3E9E-46DA-8C4F-B7362887F0D4}" dt="2023-03-30T08:40:43.140" v="344" actId="1076"/>
          <ac:spMkLst>
            <pc:docMk/>
            <pc:sldMk cId="3036253224" sldId="271"/>
            <ac:spMk id="16" creationId="{B1CF3C69-4087-392B-364E-E7F48C734799}"/>
          </ac:spMkLst>
        </pc:spChg>
        <pc:cxnChg chg="add del">
          <ac:chgData name="Jessica Rose Mundy" userId="S::au730980@uni.au.dk::47a4432f-3287-4610-8c9a-e653a97aba7e" providerId="AD" clId="Web-{E349DD07-3E9E-46DA-8C4F-B7362887F0D4}" dt="2023-03-30T08:40:03.202" v="333"/>
          <ac:cxnSpMkLst>
            <pc:docMk/>
            <pc:sldMk cId="3036253224" sldId="271"/>
            <ac:cxnSpMk id="6" creationId="{8D0A3792-1774-F748-0C5E-44CFADC304A3}"/>
          </ac:cxnSpMkLst>
        </pc:cxnChg>
      </pc:sldChg>
      <pc:sldChg chg="addSp modSp add replId">
        <pc:chgData name="Jessica Rose Mundy" userId="S::au730980@uni.au.dk::47a4432f-3287-4610-8c9a-e653a97aba7e" providerId="AD" clId="Web-{E349DD07-3E9E-46DA-8C4F-B7362887F0D4}" dt="2023-03-30T09:19:43.414" v="571" actId="1076"/>
        <pc:sldMkLst>
          <pc:docMk/>
          <pc:sldMk cId="3569247678" sldId="272"/>
        </pc:sldMkLst>
        <pc:picChg chg="add mod">
          <ac:chgData name="Jessica Rose Mundy" userId="S::au730980@uni.au.dk::47a4432f-3287-4610-8c9a-e653a97aba7e" providerId="AD" clId="Web-{E349DD07-3E9E-46DA-8C4F-B7362887F0D4}" dt="2023-03-30T09:19:43.414" v="571" actId="1076"/>
          <ac:picMkLst>
            <pc:docMk/>
            <pc:sldMk cId="3569247678" sldId="272"/>
            <ac:picMk id="6" creationId="{DF19FC38-BB82-49DE-1F21-27292FA0E1B9}"/>
          </ac:picMkLst>
        </pc:picChg>
      </pc:sldChg>
      <pc:sldChg chg="modSp new">
        <pc:chgData name="Jessica Rose Mundy" userId="S::au730980@uni.au.dk::47a4432f-3287-4610-8c9a-e653a97aba7e" providerId="AD" clId="Web-{E349DD07-3E9E-46DA-8C4F-B7362887F0D4}" dt="2023-03-30T09:06:30.765" v="410" actId="20577"/>
        <pc:sldMkLst>
          <pc:docMk/>
          <pc:sldMk cId="1236639740" sldId="273"/>
        </pc:sldMkLst>
        <pc:spChg chg="mod">
          <ac:chgData name="Jessica Rose Mundy" userId="S::au730980@uni.au.dk::47a4432f-3287-4610-8c9a-e653a97aba7e" providerId="AD" clId="Web-{E349DD07-3E9E-46DA-8C4F-B7362887F0D4}" dt="2023-03-30T08:10:32.996" v="279" actId="20577"/>
          <ac:spMkLst>
            <pc:docMk/>
            <pc:sldMk cId="1236639740" sldId="273"/>
            <ac:spMk id="2" creationId="{3461E992-FBD4-D730-1196-23945FB73CD3}"/>
          </ac:spMkLst>
        </pc:spChg>
        <pc:spChg chg="mod">
          <ac:chgData name="Jessica Rose Mundy" userId="S::au730980@uni.au.dk::47a4432f-3287-4610-8c9a-e653a97aba7e" providerId="AD" clId="Web-{E349DD07-3E9E-46DA-8C4F-B7362887F0D4}" dt="2023-03-30T09:06:30.765" v="410" actId="20577"/>
          <ac:spMkLst>
            <pc:docMk/>
            <pc:sldMk cId="1236639740" sldId="273"/>
            <ac:spMk id="3" creationId="{5A3A758C-B121-87AD-DE0B-3ABD48BA05D8}"/>
          </ac:spMkLst>
        </pc:spChg>
      </pc:sldChg>
      <pc:sldChg chg="new del">
        <pc:chgData name="Jessica Rose Mundy" userId="S::au730980@uni.au.dk::47a4432f-3287-4610-8c9a-e653a97aba7e" providerId="AD" clId="Web-{E349DD07-3E9E-46DA-8C4F-B7362887F0D4}" dt="2023-03-30T09:08:05.047" v="418"/>
        <pc:sldMkLst>
          <pc:docMk/>
          <pc:sldMk cId="1802806574" sldId="274"/>
        </pc:sldMkLst>
      </pc:sldChg>
      <pc:sldChg chg="addSp delSp new del">
        <pc:chgData name="Jessica Rose Mundy" userId="S::au730980@uni.au.dk::47a4432f-3287-4610-8c9a-e653a97aba7e" providerId="AD" clId="Web-{E349DD07-3E9E-46DA-8C4F-B7362887F0D4}" dt="2023-03-30T09:07:59.219" v="416"/>
        <pc:sldMkLst>
          <pc:docMk/>
          <pc:sldMk cId="3086748182" sldId="274"/>
        </pc:sldMkLst>
        <pc:spChg chg="add del">
          <ac:chgData name="Jessica Rose Mundy" userId="S::au730980@uni.au.dk::47a4432f-3287-4610-8c9a-e653a97aba7e" providerId="AD" clId="Web-{E349DD07-3E9E-46DA-8C4F-B7362887F0D4}" dt="2023-03-30T09:07:53.032" v="413"/>
          <ac:spMkLst>
            <pc:docMk/>
            <pc:sldMk cId="3086748182" sldId="274"/>
            <ac:spMk id="7" creationId="{5E285090-8A05-3C02-32DA-0F9F70FD0923}"/>
          </ac:spMkLst>
        </pc:spChg>
        <pc:spChg chg="add del">
          <ac:chgData name="Jessica Rose Mundy" userId="S::au730980@uni.au.dk::47a4432f-3287-4610-8c9a-e653a97aba7e" providerId="AD" clId="Web-{E349DD07-3E9E-46DA-8C4F-B7362887F0D4}" dt="2023-03-30T09:07:57.313" v="415"/>
          <ac:spMkLst>
            <pc:docMk/>
            <pc:sldMk cId="3086748182" sldId="274"/>
            <ac:spMk id="9" creationId="{3C4A8F67-258B-ED7B-B54F-567946DA51DD}"/>
          </ac:spMkLst>
        </pc:spChg>
      </pc:sldChg>
      <pc:sldChg chg="addSp modSp add replId">
        <pc:chgData name="Jessica Rose Mundy" userId="S::au730980@uni.au.dk::47a4432f-3287-4610-8c9a-e653a97aba7e" providerId="AD" clId="Web-{E349DD07-3E9E-46DA-8C4F-B7362887F0D4}" dt="2023-03-30T09:18:36.679" v="564" actId="20577"/>
        <pc:sldMkLst>
          <pc:docMk/>
          <pc:sldMk cId="3286231021" sldId="274"/>
        </pc:sldMkLst>
        <pc:spChg chg="mod">
          <ac:chgData name="Jessica Rose Mundy" userId="S::au730980@uni.au.dk::47a4432f-3287-4610-8c9a-e653a97aba7e" providerId="AD" clId="Web-{E349DD07-3E9E-46DA-8C4F-B7362887F0D4}" dt="2023-03-30T09:08:23.485" v="425" actId="20577"/>
          <ac:spMkLst>
            <pc:docMk/>
            <pc:sldMk cId="3286231021" sldId="274"/>
            <ac:spMk id="3" creationId="{5A3A758C-B121-87AD-DE0B-3ABD48BA05D8}"/>
          </ac:spMkLst>
        </pc:spChg>
        <pc:spChg chg="add mod">
          <ac:chgData name="Jessica Rose Mundy" userId="S::au730980@uni.au.dk::47a4432f-3287-4610-8c9a-e653a97aba7e" providerId="AD" clId="Web-{E349DD07-3E9E-46DA-8C4F-B7362887F0D4}" dt="2023-03-30T09:18:36.679" v="564" actId="20577"/>
          <ac:spMkLst>
            <pc:docMk/>
            <pc:sldMk cId="3286231021" sldId="274"/>
            <ac:spMk id="9" creationId="{869DB03B-0235-C94C-0F72-6C4A1321032D}"/>
          </ac:spMkLst>
        </pc:spChg>
        <pc:picChg chg="add mod">
          <ac:chgData name="Jessica Rose Mundy" userId="S::au730980@uni.au.dk::47a4432f-3287-4610-8c9a-e653a97aba7e" providerId="AD" clId="Web-{E349DD07-3E9E-46DA-8C4F-B7362887F0D4}" dt="2023-03-30T09:18:33.726" v="563" actId="1076"/>
          <ac:picMkLst>
            <pc:docMk/>
            <pc:sldMk cId="3286231021" sldId="274"/>
            <ac:picMk id="7" creationId="{40DFE049-3C84-D721-DB54-21BE3095F92F}"/>
          </ac:picMkLst>
        </pc:picChg>
      </pc:sldChg>
    </pc:docChg>
  </pc:docChgLst>
  <pc:docChgLst>
    <pc:chgData name="Alisha Silvia Mercedes Hall" userId="S::au734169@uni.au.dk::2d05916f-0a65-40fb-890b-3da59756b658" providerId="AD" clId="Web-{34A8753A-A344-46B3-BC53-77CA236BB572}"/>
    <pc:docChg chg="modSld">
      <pc:chgData name="Alisha Silvia Mercedes Hall" userId="S::au734169@uni.au.dk::2d05916f-0a65-40fb-890b-3da59756b658" providerId="AD" clId="Web-{34A8753A-A344-46B3-BC53-77CA236BB572}" dt="2023-03-29T10:07:37.746" v="5" actId="20577"/>
      <pc:docMkLst>
        <pc:docMk/>
      </pc:docMkLst>
      <pc:sldChg chg="modSp">
        <pc:chgData name="Alisha Silvia Mercedes Hall" userId="S::au734169@uni.au.dk::2d05916f-0a65-40fb-890b-3da59756b658" providerId="AD" clId="Web-{34A8753A-A344-46B3-BC53-77CA236BB572}" dt="2023-03-29T10:07:37.746" v="5" actId="20577"/>
        <pc:sldMkLst>
          <pc:docMk/>
          <pc:sldMk cId="3977048896" sldId="256"/>
        </pc:sldMkLst>
        <pc:spChg chg="mod">
          <ac:chgData name="Alisha Silvia Mercedes Hall" userId="S::au734169@uni.au.dk::2d05916f-0a65-40fb-890b-3da59756b658" providerId="AD" clId="Web-{34A8753A-A344-46B3-BC53-77CA236BB572}" dt="2023-03-29T10:07:37.746" v="5" actId="20577"/>
          <ac:spMkLst>
            <pc:docMk/>
            <pc:sldMk cId="3977048896" sldId="256"/>
            <ac:spMk id="3" creationId="{B6431298-4855-26CA-ACFD-EE484B8C7237}"/>
          </ac:spMkLst>
        </pc:spChg>
      </pc:sldChg>
    </pc:docChg>
  </pc:docChgLst>
  <pc:docChgLst>
    <pc:chgData name="Jessica Rose Mundy" userId="S::au730980@uni.au.dk::47a4432f-3287-4610-8c9a-e653a97aba7e" providerId="AD" clId="Web-{85CECA21-9929-495C-A346-E3FF2C7FFF0F}"/>
    <pc:docChg chg="addSld modSld">
      <pc:chgData name="Jessica Rose Mundy" userId="S::au730980@uni.au.dk::47a4432f-3287-4610-8c9a-e653a97aba7e" providerId="AD" clId="Web-{85CECA21-9929-495C-A346-E3FF2C7FFF0F}" dt="2023-03-31T07:23:41.652" v="80" actId="20577"/>
      <pc:docMkLst>
        <pc:docMk/>
      </pc:docMkLst>
      <pc:sldChg chg="modSp">
        <pc:chgData name="Jessica Rose Mundy" userId="S::au730980@uni.au.dk::47a4432f-3287-4610-8c9a-e653a97aba7e" providerId="AD" clId="Web-{85CECA21-9929-495C-A346-E3FF2C7FFF0F}" dt="2023-03-31T07:15:53.717" v="2" actId="20577"/>
        <pc:sldMkLst>
          <pc:docMk/>
          <pc:sldMk cId="2775107717" sldId="261"/>
        </pc:sldMkLst>
        <pc:spChg chg="mod">
          <ac:chgData name="Jessica Rose Mundy" userId="S::au730980@uni.au.dk::47a4432f-3287-4610-8c9a-e653a97aba7e" providerId="AD" clId="Web-{85CECA21-9929-495C-A346-E3FF2C7FFF0F}" dt="2023-03-31T07:15:53.717" v="2" actId="20577"/>
          <ac:spMkLst>
            <pc:docMk/>
            <pc:sldMk cId="2775107717" sldId="261"/>
            <ac:spMk id="7" creationId="{CCB79F6E-0317-C4B3-1197-9C3698F6FC59}"/>
          </ac:spMkLst>
        </pc:spChg>
      </pc:sldChg>
      <pc:sldChg chg="delSp modSp add replId">
        <pc:chgData name="Jessica Rose Mundy" userId="S::au730980@uni.au.dk::47a4432f-3287-4610-8c9a-e653a97aba7e" providerId="AD" clId="Web-{85CECA21-9929-495C-A346-E3FF2C7FFF0F}" dt="2023-03-31T07:23:41.652" v="80" actId="20577"/>
        <pc:sldMkLst>
          <pc:docMk/>
          <pc:sldMk cId="602070712" sldId="276"/>
        </pc:sldMkLst>
        <pc:spChg chg="mod">
          <ac:chgData name="Jessica Rose Mundy" userId="S::au730980@uni.au.dk::47a4432f-3287-4610-8c9a-e653a97aba7e" providerId="AD" clId="Web-{85CECA21-9929-495C-A346-E3FF2C7FFF0F}" dt="2023-03-31T07:23:41.652" v="80" actId="20577"/>
          <ac:spMkLst>
            <pc:docMk/>
            <pc:sldMk cId="602070712" sldId="276"/>
            <ac:spMk id="9" creationId="{869DB03B-0235-C94C-0F72-6C4A1321032D}"/>
          </ac:spMkLst>
        </pc:spChg>
        <pc:picChg chg="del">
          <ac:chgData name="Jessica Rose Mundy" userId="S::au730980@uni.au.dk::47a4432f-3287-4610-8c9a-e653a97aba7e" providerId="AD" clId="Web-{85CECA21-9929-495C-A346-E3FF2C7FFF0F}" dt="2023-03-31T07:21:34.914" v="4"/>
          <ac:picMkLst>
            <pc:docMk/>
            <pc:sldMk cId="602070712" sldId="276"/>
            <ac:picMk id="7" creationId="{40DFE049-3C84-D721-DB54-21BE3095F92F}"/>
          </ac:picMkLst>
        </pc:picChg>
      </pc:sldChg>
    </pc:docChg>
  </pc:docChgLst>
  <pc:docChgLst>
    <pc:chgData name="Jessica Rose Mundy" userId="S::au730980@uni.au.dk::47a4432f-3287-4610-8c9a-e653a97aba7e" providerId="AD" clId="Web-{D9FFA7C2-1804-41D3-AE56-FEB0295D989E}"/>
    <pc:docChg chg="addSld delSld modSld">
      <pc:chgData name="Jessica Rose Mundy" userId="S::au730980@uni.au.dk::47a4432f-3287-4610-8c9a-e653a97aba7e" providerId="AD" clId="Web-{D9FFA7C2-1804-41D3-AE56-FEB0295D989E}" dt="2023-03-30T07:40:08.123" v="320"/>
      <pc:docMkLst>
        <pc:docMk/>
      </pc:docMkLst>
      <pc:sldChg chg="modSp">
        <pc:chgData name="Jessica Rose Mundy" userId="S::au730980@uni.au.dk::47a4432f-3287-4610-8c9a-e653a97aba7e" providerId="AD" clId="Web-{D9FFA7C2-1804-41D3-AE56-FEB0295D989E}" dt="2023-03-30T07:32:07.108" v="27" actId="20577"/>
        <pc:sldMkLst>
          <pc:docMk/>
          <pc:sldMk cId="1985535176" sldId="263"/>
        </pc:sldMkLst>
        <pc:spChg chg="mod">
          <ac:chgData name="Jessica Rose Mundy" userId="S::au730980@uni.au.dk::47a4432f-3287-4610-8c9a-e653a97aba7e" providerId="AD" clId="Web-{D9FFA7C2-1804-41D3-AE56-FEB0295D989E}" dt="2023-03-30T07:32:07.108" v="27" actId="20577"/>
          <ac:spMkLst>
            <pc:docMk/>
            <pc:sldMk cId="1985535176" sldId="263"/>
            <ac:spMk id="2" creationId="{1051E735-6A8E-FD01-DEE1-DD4230FAE674}"/>
          </ac:spMkLst>
        </pc:spChg>
      </pc:sldChg>
      <pc:sldChg chg="modSp">
        <pc:chgData name="Jessica Rose Mundy" userId="S::au730980@uni.au.dk::47a4432f-3287-4610-8c9a-e653a97aba7e" providerId="AD" clId="Web-{D9FFA7C2-1804-41D3-AE56-FEB0295D989E}" dt="2023-03-30T07:31:56.482" v="25"/>
        <pc:sldMkLst>
          <pc:docMk/>
          <pc:sldMk cId="3043391760" sldId="265"/>
        </pc:sldMkLst>
        <pc:graphicFrameChg chg="mod modGraphic">
          <ac:chgData name="Jessica Rose Mundy" userId="S::au730980@uni.au.dk::47a4432f-3287-4610-8c9a-e653a97aba7e" providerId="AD" clId="Web-{D9FFA7C2-1804-41D3-AE56-FEB0295D989E}" dt="2023-03-30T07:31:56.482" v="25"/>
          <ac:graphicFrameMkLst>
            <pc:docMk/>
            <pc:sldMk cId="3043391760" sldId="265"/>
            <ac:graphicFrameMk id="6" creationId="{6FE0FBDD-7EB6-82E4-F422-42B41BB14FAB}"/>
          </ac:graphicFrameMkLst>
        </pc:graphicFrameChg>
      </pc:sldChg>
      <pc:sldChg chg="modSp new">
        <pc:chgData name="Jessica Rose Mundy" userId="S::au730980@uni.au.dk::47a4432f-3287-4610-8c9a-e653a97aba7e" providerId="AD" clId="Web-{D9FFA7C2-1804-41D3-AE56-FEB0295D989E}" dt="2023-03-30T07:34:18.440" v="104" actId="20577"/>
        <pc:sldMkLst>
          <pc:docMk/>
          <pc:sldMk cId="1536112057" sldId="266"/>
        </pc:sldMkLst>
        <pc:spChg chg="mod">
          <ac:chgData name="Jessica Rose Mundy" userId="S::au730980@uni.au.dk::47a4432f-3287-4610-8c9a-e653a97aba7e" providerId="AD" clId="Web-{D9FFA7C2-1804-41D3-AE56-FEB0295D989E}" dt="2023-03-30T07:32:18.499" v="34" actId="20577"/>
          <ac:spMkLst>
            <pc:docMk/>
            <pc:sldMk cId="1536112057" sldId="266"/>
            <ac:spMk id="2" creationId="{D1B6396D-BB3D-9A82-95E1-8FEFEDF289B9}"/>
          </ac:spMkLst>
        </pc:spChg>
        <pc:spChg chg="mod">
          <ac:chgData name="Jessica Rose Mundy" userId="S::au730980@uni.au.dk::47a4432f-3287-4610-8c9a-e653a97aba7e" providerId="AD" clId="Web-{D9FFA7C2-1804-41D3-AE56-FEB0295D989E}" dt="2023-03-30T07:34:18.440" v="104" actId="20577"/>
          <ac:spMkLst>
            <pc:docMk/>
            <pc:sldMk cId="1536112057" sldId="266"/>
            <ac:spMk id="3" creationId="{2FAD823D-C92E-21EB-542F-67D546F596CA}"/>
          </ac:spMkLst>
        </pc:spChg>
      </pc:sldChg>
      <pc:sldChg chg="modSp add replId">
        <pc:chgData name="Jessica Rose Mundy" userId="S::au730980@uni.au.dk::47a4432f-3287-4610-8c9a-e653a97aba7e" providerId="AD" clId="Web-{D9FFA7C2-1804-41D3-AE56-FEB0295D989E}" dt="2023-03-30T07:36:01.334" v="163" actId="20577"/>
        <pc:sldMkLst>
          <pc:docMk/>
          <pc:sldMk cId="643360037" sldId="267"/>
        </pc:sldMkLst>
        <pc:spChg chg="mod">
          <ac:chgData name="Jessica Rose Mundy" userId="S::au730980@uni.au.dk::47a4432f-3287-4610-8c9a-e653a97aba7e" providerId="AD" clId="Web-{D9FFA7C2-1804-41D3-AE56-FEB0295D989E}" dt="2023-03-30T07:36:01.334" v="163" actId="20577"/>
          <ac:spMkLst>
            <pc:docMk/>
            <pc:sldMk cId="643360037" sldId="267"/>
            <ac:spMk id="3" creationId="{2FAD823D-C92E-21EB-542F-67D546F596CA}"/>
          </ac:spMkLst>
        </pc:spChg>
      </pc:sldChg>
      <pc:sldChg chg="new del">
        <pc:chgData name="Jessica Rose Mundy" userId="S::au730980@uni.au.dk::47a4432f-3287-4610-8c9a-e653a97aba7e" providerId="AD" clId="Web-{D9FFA7C2-1804-41D3-AE56-FEB0295D989E}" dt="2023-03-30T07:34:32.284" v="106"/>
        <pc:sldMkLst>
          <pc:docMk/>
          <pc:sldMk cId="1611980236" sldId="267"/>
        </pc:sldMkLst>
      </pc:sldChg>
      <pc:sldChg chg="modSp add replId">
        <pc:chgData name="Jessica Rose Mundy" userId="S::au730980@uni.au.dk::47a4432f-3287-4610-8c9a-e653a97aba7e" providerId="AD" clId="Web-{D9FFA7C2-1804-41D3-AE56-FEB0295D989E}" dt="2023-03-30T07:38:28.604" v="310" actId="20577"/>
        <pc:sldMkLst>
          <pc:docMk/>
          <pc:sldMk cId="800723873" sldId="268"/>
        </pc:sldMkLst>
        <pc:spChg chg="mod">
          <ac:chgData name="Jessica Rose Mundy" userId="S::au730980@uni.au.dk::47a4432f-3287-4610-8c9a-e653a97aba7e" providerId="AD" clId="Web-{D9FFA7C2-1804-41D3-AE56-FEB0295D989E}" dt="2023-03-30T07:38:28.604" v="310" actId="20577"/>
          <ac:spMkLst>
            <pc:docMk/>
            <pc:sldMk cId="800723873" sldId="268"/>
            <ac:spMk id="3" creationId="{2FAD823D-C92E-21EB-542F-67D546F596CA}"/>
          </ac:spMkLst>
        </pc:spChg>
      </pc:sldChg>
      <pc:sldChg chg="addSp delSp modSp add replId">
        <pc:chgData name="Jessica Rose Mundy" userId="S::au730980@uni.au.dk::47a4432f-3287-4610-8c9a-e653a97aba7e" providerId="AD" clId="Web-{D9FFA7C2-1804-41D3-AE56-FEB0295D989E}" dt="2023-03-30T07:39:17.778" v="317" actId="1076"/>
        <pc:sldMkLst>
          <pc:docMk/>
          <pc:sldMk cId="60954363" sldId="269"/>
        </pc:sldMkLst>
        <pc:spChg chg="del">
          <ac:chgData name="Jessica Rose Mundy" userId="S::au730980@uni.au.dk::47a4432f-3287-4610-8c9a-e653a97aba7e" providerId="AD" clId="Web-{D9FFA7C2-1804-41D3-AE56-FEB0295D989E}" dt="2023-03-30T07:38:47.792" v="312"/>
          <ac:spMkLst>
            <pc:docMk/>
            <pc:sldMk cId="60954363" sldId="269"/>
            <ac:spMk id="3" creationId="{2FAD823D-C92E-21EB-542F-67D546F596CA}"/>
          </ac:spMkLst>
        </pc:spChg>
        <pc:spChg chg="add del mod">
          <ac:chgData name="Jessica Rose Mundy" userId="S::au730980@uni.au.dk::47a4432f-3287-4610-8c9a-e653a97aba7e" providerId="AD" clId="Web-{D9FFA7C2-1804-41D3-AE56-FEB0295D989E}" dt="2023-03-30T07:39:03.293" v="313"/>
          <ac:spMkLst>
            <pc:docMk/>
            <pc:sldMk cId="60954363" sldId="269"/>
            <ac:spMk id="7" creationId="{8E04A318-317D-6831-B05B-DB8E501CCCA2}"/>
          </ac:spMkLst>
        </pc:spChg>
        <pc:picChg chg="add mod ord">
          <ac:chgData name="Jessica Rose Mundy" userId="S::au730980@uni.au.dk::47a4432f-3287-4610-8c9a-e653a97aba7e" providerId="AD" clId="Web-{D9FFA7C2-1804-41D3-AE56-FEB0295D989E}" dt="2023-03-30T07:39:17.778" v="317" actId="1076"/>
          <ac:picMkLst>
            <pc:docMk/>
            <pc:sldMk cId="60954363" sldId="269"/>
            <ac:picMk id="8" creationId="{18A16E74-0608-6A46-FC89-50B528D244FA}"/>
          </ac:picMkLst>
        </pc:picChg>
      </pc:sldChg>
      <pc:sldChg chg="add replId">
        <pc:chgData name="Jessica Rose Mundy" userId="S::au730980@uni.au.dk::47a4432f-3287-4610-8c9a-e653a97aba7e" providerId="AD" clId="Web-{D9FFA7C2-1804-41D3-AE56-FEB0295D989E}" dt="2023-03-30T07:40:08.123" v="320"/>
        <pc:sldMkLst>
          <pc:docMk/>
          <pc:sldMk cId="674267361" sldId="270"/>
        </pc:sldMkLst>
      </pc:sldChg>
      <pc:sldChg chg="new del">
        <pc:chgData name="Jessica Rose Mundy" userId="S::au730980@uni.au.dk::47a4432f-3287-4610-8c9a-e653a97aba7e" providerId="AD" clId="Web-{D9FFA7C2-1804-41D3-AE56-FEB0295D989E}" dt="2023-03-30T07:40:05.951" v="319"/>
        <pc:sldMkLst>
          <pc:docMk/>
          <pc:sldMk cId="4079239322" sldId="270"/>
        </pc:sldMkLst>
      </pc:sldChg>
    </pc:docChg>
  </pc:docChgLst>
  <pc:docChgLst>
    <pc:chgData name="Hannah Chatwin" userId="S::au711684@uni.au.dk::62f47891-2df0-464e-8db2-8e3abba1ea63" providerId="AD" clId="Web-{1E422316-28FD-4CF8-9F88-09C90E46F8C3}"/>
    <pc:docChg chg="modSld">
      <pc:chgData name="Hannah Chatwin" userId="S::au711684@uni.au.dk::62f47891-2df0-464e-8db2-8e3abba1ea63" providerId="AD" clId="Web-{1E422316-28FD-4CF8-9F88-09C90E46F8C3}" dt="2023-03-29T07:05:44.142" v="9" actId="20577"/>
      <pc:docMkLst>
        <pc:docMk/>
      </pc:docMkLst>
      <pc:sldChg chg="modSp">
        <pc:chgData name="Hannah Chatwin" userId="S::au711684@uni.au.dk::62f47891-2df0-464e-8db2-8e3abba1ea63" providerId="AD" clId="Web-{1E422316-28FD-4CF8-9F88-09C90E46F8C3}" dt="2023-03-29T07:05:44.142" v="9" actId="20577"/>
        <pc:sldMkLst>
          <pc:docMk/>
          <pc:sldMk cId="852759981" sldId="258"/>
        </pc:sldMkLst>
        <pc:spChg chg="mod">
          <ac:chgData name="Hannah Chatwin" userId="S::au711684@uni.au.dk::62f47891-2df0-464e-8db2-8e3abba1ea63" providerId="AD" clId="Web-{1E422316-28FD-4CF8-9F88-09C90E46F8C3}" dt="2023-03-29T07:05:44.142" v="9" actId="20577"/>
          <ac:spMkLst>
            <pc:docMk/>
            <pc:sldMk cId="852759981" sldId="258"/>
            <ac:spMk id="3" creationId="{F7BAB98F-9B11-61EB-E886-92C0CEF2DE72}"/>
          </ac:spMkLst>
        </pc:spChg>
      </pc:sldChg>
    </pc:docChg>
  </pc:docChgLst>
  <pc:docChgLst>
    <pc:chgData name="Hannah Chatwin" userId="S::au711684@uni.au.dk::62f47891-2df0-464e-8db2-8e3abba1ea63" providerId="AD" clId="Web-{5CD0AB50-EAD9-469E-9EBD-DB2ED85A8995}"/>
    <pc:docChg chg="modSld">
      <pc:chgData name="Hannah Chatwin" userId="S::au711684@uni.au.dk::62f47891-2df0-464e-8db2-8e3abba1ea63" providerId="AD" clId="Web-{5CD0AB50-EAD9-469E-9EBD-DB2ED85A8995}" dt="2023-03-30T06:55:26.149" v="2" actId="20577"/>
      <pc:docMkLst>
        <pc:docMk/>
      </pc:docMkLst>
      <pc:sldChg chg="modSp">
        <pc:chgData name="Hannah Chatwin" userId="S::au711684@uni.au.dk::62f47891-2df0-464e-8db2-8e3abba1ea63" providerId="AD" clId="Web-{5CD0AB50-EAD9-469E-9EBD-DB2ED85A8995}" dt="2023-03-30T06:55:26.149" v="2" actId="20577"/>
        <pc:sldMkLst>
          <pc:docMk/>
          <pc:sldMk cId="3608969900" sldId="262"/>
        </pc:sldMkLst>
        <pc:spChg chg="mod">
          <ac:chgData name="Hannah Chatwin" userId="S::au711684@uni.au.dk::62f47891-2df0-464e-8db2-8e3abba1ea63" providerId="AD" clId="Web-{5CD0AB50-EAD9-469E-9EBD-DB2ED85A8995}" dt="2023-03-30T06:55:26.149" v="2" actId="20577"/>
          <ac:spMkLst>
            <pc:docMk/>
            <pc:sldMk cId="3608969900" sldId="262"/>
            <ac:spMk id="9" creationId="{4B27C6E6-8503-108B-3427-8EB598F0CA3E}"/>
          </ac:spMkLst>
        </pc:spChg>
      </pc:sldChg>
    </pc:docChg>
  </pc:docChgLst>
  <pc:docChgLst>
    <pc:chgData name="Alisha Silvia Mercedes Hall" userId="S::au734169@uni.au.dk::2d05916f-0a65-40fb-890b-3da59756b658" providerId="AD" clId="Web-{1C2A44E8-157D-47BD-B101-C0A810BAA12D}"/>
    <pc:docChg chg="addSld modSld">
      <pc:chgData name="Alisha Silvia Mercedes Hall" userId="S::au734169@uni.au.dk::2d05916f-0a65-40fb-890b-3da59756b658" providerId="AD" clId="Web-{1C2A44E8-157D-47BD-B101-C0A810BAA12D}" dt="2023-03-29T10:50:00.775" v="86" actId="1076"/>
      <pc:docMkLst>
        <pc:docMk/>
      </pc:docMkLst>
      <pc:sldChg chg="modSp">
        <pc:chgData name="Alisha Silvia Mercedes Hall" userId="S::au734169@uni.au.dk::2d05916f-0a65-40fb-890b-3da59756b658" providerId="AD" clId="Web-{1C2A44E8-157D-47BD-B101-C0A810BAA12D}" dt="2023-03-29T10:43:17.503" v="6" actId="14100"/>
        <pc:sldMkLst>
          <pc:docMk/>
          <pc:sldMk cId="3113785111" sldId="260"/>
        </pc:sldMkLst>
        <pc:spChg chg="mod">
          <ac:chgData name="Alisha Silvia Mercedes Hall" userId="S::au734169@uni.au.dk::2d05916f-0a65-40fb-890b-3da59756b658" providerId="AD" clId="Web-{1C2A44E8-157D-47BD-B101-C0A810BAA12D}" dt="2023-03-29T10:41:47.892" v="0" actId="20577"/>
          <ac:spMkLst>
            <pc:docMk/>
            <pc:sldMk cId="3113785111" sldId="260"/>
            <ac:spMk id="2" creationId="{57F6FC5F-6B2C-D824-27B1-57AC92CBC9D4}"/>
          </ac:spMkLst>
        </pc:spChg>
        <pc:spChg chg="mod">
          <ac:chgData name="Alisha Silvia Mercedes Hall" userId="S::au734169@uni.au.dk::2d05916f-0a65-40fb-890b-3da59756b658" providerId="AD" clId="Web-{1C2A44E8-157D-47BD-B101-C0A810BAA12D}" dt="2023-03-29T10:43:17.503" v="6" actId="14100"/>
          <ac:spMkLst>
            <pc:docMk/>
            <pc:sldMk cId="3113785111" sldId="260"/>
            <ac:spMk id="3" creationId="{2F50C58A-F808-47A2-DF18-0716ED52DECD}"/>
          </ac:spMkLst>
        </pc:spChg>
      </pc:sldChg>
      <pc:sldChg chg="addSp delSp modSp new">
        <pc:chgData name="Alisha Silvia Mercedes Hall" userId="S::au734169@uni.au.dk::2d05916f-0a65-40fb-890b-3da59756b658" providerId="AD" clId="Web-{1C2A44E8-157D-47BD-B101-C0A810BAA12D}" dt="2023-03-29T10:50:00.775" v="86" actId="1076"/>
        <pc:sldMkLst>
          <pc:docMk/>
          <pc:sldMk cId="3608969900" sldId="262"/>
        </pc:sldMkLst>
        <pc:spChg chg="mod">
          <ac:chgData name="Alisha Silvia Mercedes Hall" userId="S::au734169@uni.au.dk::2d05916f-0a65-40fb-890b-3da59756b658" providerId="AD" clId="Web-{1C2A44E8-157D-47BD-B101-C0A810BAA12D}" dt="2023-03-29T10:46:46.069" v="42" actId="1076"/>
          <ac:spMkLst>
            <pc:docMk/>
            <pc:sldMk cId="3608969900" sldId="262"/>
            <ac:spMk id="2" creationId="{37F650D2-5E12-7E1E-0E9C-B755193DBBA1}"/>
          </ac:spMkLst>
        </pc:spChg>
        <pc:spChg chg="mod">
          <ac:chgData name="Alisha Silvia Mercedes Hall" userId="S::au734169@uni.au.dk::2d05916f-0a65-40fb-890b-3da59756b658" providerId="AD" clId="Web-{1C2A44E8-157D-47BD-B101-C0A810BAA12D}" dt="2023-03-29T10:47:01.178" v="44" actId="1076"/>
          <ac:spMkLst>
            <pc:docMk/>
            <pc:sldMk cId="3608969900" sldId="262"/>
            <ac:spMk id="3" creationId="{3FDFB697-EFDC-B46B-1A67-CCA18CA2914E}"/>
          </ac:spMkLst>
        </pc:spChg>
        <pc:spChg chg="add mod">
          <ac:chgData name="Alisha Silvia Mercedes Hall" userId="S::au734169@uni.au.dk::2d05916f-0a65-40fb-890b-3da59756b658" providerId="AD" clId="Web-{1C2A44E8-157D-47BD-B101-C0A810BAA12D}" dt="2023-03-29T10:47:06.788" v="45" actId="1076"/>
          <ac:spMkLst>
            <pc:docMk/>
            <pc:sldMk cId="3608969900" sldId="262"/>
            <ac:spMk id="7" creationId="{27F8EE88-D685-8ACF-7E53-C8284CA2169F}"/>
          </ac:spMkLst>
        </pc:spChg>
        <pc:spChg chg="add mod">
          <ac:chgData name="Alisha Silvia Mercedes Hall" userId="S::au734169@uni.au.dk::2d05916f-0a65-40fb-890b-3da59756b658" providerId="AD" clId="Web-{1C2A44E8-157D-47BD-B101-C0A810BAA12D}" dt="2023-03-29T10:48:30.305" v="76" actId="1076"/>
          <ac:spMkLst>
            <pc:docMk/>
            <pc:sldMk cId="3608969900" sldId="262"/>
            <ac:spMk id="9" creationId="{4B27C6E6-8503-108B-3427-8EB598F0CA3E}"/>
          </ac:spMkLst>
        </pc:spChg>
        <pc:picChg chg="add del mod">
          <ac:chgData name="Alisha Silvia Mercedes Hall" userId="S::au734169@uni.au.dk::2d05916f-0a65-40fb-890b-3da59756b658" providerId="AD" clId="Web-{1C2A44E8-157D-47BD-B101-C0A810BAA12D}" dt="2023-03-29T10:49:56.947" v="84"/>
          <ac:picMkLst>
            <pc:docMk/>
            <pc:sldMk cId="3608969900" sldId="262"/>
            <ac:picMk id="10" creationId="{33EBFB8C-D612-CADA-9E5C-0EE5949995B7}"/>
          </ac:picMkLst>
        </pc:picChg>
        <pc:picChg chg="add del mod">
          <ac:chgData name="Alisha Silvia Mercedes Hall" userId="S::au734169@uni.au.dk::2d05916f-0a65-40fb-890b-3da59756b658" providerId="AD" clId="Web-{1C2A44E8-157D-47BD-B101-C0A810BAA12D}" dt="2023-03-29T10:49:57.494" v="85"/>
          <ac:picMkLst>
            <pc:docMk/>
            <pc:sldMk cId="3608969900" sldId="262"/>
            <ac:picMk id="11" creationId="{079F2921-894F-2CF0-5E94-576A5DD88579}"/>
          </ac:picMkLst>
        </pc:picChg>
        <pc:picChg chg="add mod">
          <ac:chgData name="Alisha Silvia Mercedes Hall" userId="S::au734169@uni.au.dk::2d05916f-0a65-40fb-890b-3da59756b658" providerId="AD" clId="Web-{1C2A44E8-157D-47BD-B101-C0A810BAA12D}" dt="2023-03-29T10:50:00.775" v="86" actId="1076"/>
          <ac:picMkLst>
            <pc:docMk/>
            <pc:sldMk cId="3608969900" sldId="262"/>
            <ac:picMk id="12" creationId="{445CD090-0856-E283-8966-281C30CF37F8}"/>
          </ac:picMkLst>
        </pc:picChg>
        <pc:picChg chg="add mod">
          <ac:chgData name="Alisha Silvia Mercedes Hall" userId="S::au734169@uni.au.dk::2d05916f-0a65-40fb-890b-3da59756b658" providerId="AD" clId="Web-{1C2A44E8-157D-47BD-B101-C0A810BAA12D}" dt="2023-03-29T10:49:52.025" v="81" actId="1076"/>
          <ac:picMkLst>
            <pc:docMk/>
            <pc:sldMk cId="3608969900" sldId="262"/>
            <ac:picMk id="13" creationId="{83CC2F21-BAF7-AA37-F0D7-73D8547823D2}"/>
          </ac:picMkLst>
        </pc:picChg>
      </pc:sldChg>
    </pc:docChg>
  </pc:docChgLst>
  <pc:docChgLst>
    <pc:chgData name="Alisha Silvia Mercedes Hall" userId="S::au734169@uni.au.dk::2d05916f-0a65-40fb-890b-3da59756b658" providerId="AD" clId="Web-{92BE922A-E19B-428B-BF61-0CF0B0494273}"/>
    <pc:docChg chg="addSld delSld modSld addMainMaster delMainMaster">
      <pc:chgData name="Alisha Silvia Mercedes Hall" userId="S::au734169@uni.au.dk::2d05916f-0a65-40fb-890b-3da59756b658" providerId="AD" clId="Web-{92BE922A-E19B-428B-BF61-0CF0B0494273}" dt="2023-03-29T09:17:11.481" v="30" actId="20577"/>
      <pc:docMkLst>
        <pc:docMk/>
      </pc:docMkLst>
      <pc:sldChg chg="modSp mod modClrScheme chgLayout">
        <pc:chgData name="Alisha Silvia Mercedes Hall" userId="S::au734169@uni.au.dk::2d05916f-0a65-40fb-890b-3da59756b658" providerId="AD" clId="Web-{92BE922A-E19B-428B-BF61-0CF0B0494273}" dt="2023-03-29T09:15:34.574" v="29"/>
        <pc:sldMkLst>
          <pc:docMk/>
          <pc:sldMk cId="3977048896" sldId="256"/>
        </pc:sldMkLst>
        <pc:spChg chg="mod ord">
          <ac:chgData name="Alisha Silvia Mercedes Hall" userId="S::au734169@uni.au.dk::2d05916f-0a65-40fb-890b-3da59756b658" providerId="AD" clId="Web-{92BE922A-E19B-428B-BF61-0CF0B0494273}" dt="2023-03-29T09:15:34.574" v="29"/>
          <ac:spMkLst>
            <pc:docMk/>
            <pc:sldMk cId="3977048896" sldId="256"/>
            <ac:spMk id="2" creationId="{1F75E6F7-6473-F019-C494-46DD3861A8C6}"/>
          </ac:spMkLst>
        </pc:spChg>
        <pc:spChg chg="mod ord">
          <ac:chgData name="Alisha Silvia Mercedes Hall" userId="S::au734169@uni.au.dk::2d05916f-0a65-40fb-890b-3da59756b658" providerId="AD" clId="Web-{92BE922A-E19B-428B-BF61-0CF0B0494273}" dt="2023-03-29T09:15:34.574" v="29"/>
          <ac:spMkLst>
            <pc:docMk/>
            <pc:sldMk cId="3977048896" sldId="256"/>
            <ac:spMk id="3" creationId="{B6431298-4855-26CA-ACFD-EE484B8C7237}"/>
          </ac:spMkLst>
        </pc:spChg>
      </pc:sldChg>
      <pc:sldChg chg="modSp mod modClrScheme chgLayout">
        <pc:chgData name="Alisha Silvia Mercedes Hall" userId="S::au734169@uni.au.dk::2d05916f-0a65-40fb-890b-3da59756b658" providerId="AD" clId="Web-{92BE922A-E19B-428B-BF61-0CF0B0494273}" dt="2023-03-29T09:15:34.574" v="29"/>
        <pc:sldMkLst>
          <pc:docMk/>
          <pc:sldMk cId="4077177447" sldId="257"/>
        </pc:sldMkLst>
        <pc:spChg chg="mod ord">
          <ac:chgData name="Alisha Silvia Mercedes Hall" userId="S::au734169@uni.au.dk::2d05916f-0a65-40fb-890b-3da59756b658" providerId="AD" clId="Web-{92BE922A-E19B-428B-BF61-0CF0B0494273}" dt="2023-03-29T09:15:34.574" v="29"/>
          <ac:spMkLst>
            <pc:docMk/>
            <pc:sldMk cId="4077177447" sldId="257"/>
            <ac:spMk id="2" creationId="{4932F630-99FC-ADC7-F83F-69E06254F236}"/>
          </ac:spMkLst>
        </pc:spChg>
        <pc:spChg chg="mod ord">
          <ac:chgData name="Alisha Silvia Mercedes Hall" userId="S::au734169@uni.au.dk::2d05916f-0a65-40fb-890b-3da59756b658" providerId="AD" clId="Web-{92BE922A-E19B-428B-BF61-0CF0B0494273}" dt="2023-03-29T09:15:34.574" v="29"/>
          <ac:spMkLst>
            <pc:docMk/>
            <pc:sldMk cId="4077177447" sldId="257"/>
            <ac:spMk id="3" creationId="{7549F2D6-F7A8-B902-1FCE-1C592EBB61A3}"/>
          </ac:spMkLst>
        </pc:spChg>
      </pc:sldChg>
      <pc:sldChg chg="modSp mod modClrScheme chgLayout">
        <pc:chgData name="Alisha Silvia Mercedes Hall" userId="S::au734169@uni.au.dk::2d05916f-0a65-40fb-890b-3da59756b658" providerId="AD" clId="Web-{92BE922A-E19B-428B-BF61-0CF0B0494273}" dt="2023-03-29T09:15:34.574" v="29"/>
        <pc:sldMkLst>
          <pc:docMk/>
          <pc:sldMk cId="852759981" sldId="258"/>
        </pc:sldMkLst>
        <pc:spChg chg="mod ord">
          <ac:chgData name="Alisha Silvia Mercedes Hall" userId="S::au734169@uni.au.dk::2d05916f-0a65-40fb-890b-3da59756b658" providerId="AD" clId="Web-{92BE922A-E19B-428B-BF61-0CF0B0494273}" dt="2023-03-29T09:15:34.574" v="29"/>
          <ac:spMkLst>
            <pc:docMk/>
            <pc:sldMk cId="852759981" sldId="258"/>
            <ac:spMk id="2" creationId="{1A392611-EF23-E7D9-D031-0DF12AF8149B}"/>
          </ac:spMkLst>
        </pc:spChg>
        <pc:spChg chg="mod ord">
          <ac:chgData name="Alisha Silvia Mercedes Hall" userId="S::au734169@uni.au.dk::2d05916f-0a65-40fb-890b-3da59756b658" providerId="AD" clId="Web-{92BE922A-E19B-428B-BF61-0CF0B0494273}" dt="2023-03-29T09:15:34.574" v="29"/>
          <ac:spMkLst>
            <pc:docMk/>
            <pc:sldMk cId="852759981" sldId="258"/>
            <ac:spMk id="3" creationId="{F7BAB98F-9B11-61EB-E886-92C0CEF2DE72}"/>
          </ac:spMkLst>
        </pc:spChg>
      </pc:sldChg>
      <pc:sldChg chg="modSp mod modClrScheme chgLayout">
        <pc:chgData name="Alisha Silvia Mercedes Hall" userId="S::au734169@uni.au.dk::2d05916f-0a65-40fb-890b-3da59756b658" providerId="AD" clId="Web-{92BE922A-E19B-428B-BF61-0CF0B0494273}" dt="2023-03-29T09:15:34.574" v="29"/>
        <pc:sldMkLst>
          <pc:docMk/>
          <pc:sldMk cId="840414349" sldId="259"/>
        </pc:sldMkLst>
        <pc:spChg chg="mod ord">
          <ac:chgData name="Alisha Silvia Mercedes Hall" userId="S::au734169@uni.au.dk::2d05916f-0a65-40fb-890b-3da59756b658" providerId="AD" clId="Web-{92BE922A-E19B-428B-BF61-0CF0B0494273}" dt="2023-03-29T09:15:34.574" v="29"/>
          <ac:spMkLst>
            <pc:docMk/>
            <pc:sldMk cId="840414349" sldId="259"/>
            <ac:spMk id="2" creationId="{57F6FC5F-6B2C-D824-27B1-57AC92CBC9D4}"/>
          </ac:spMkLst>
        </pc:spChg>
        <pc:spChg chg="mod ord">
          <ac:chgData name="Alisha Silvia Mercedes Hall" userId="S::au734169@uni.au.dk::2d05916f-0a65-40fb-890b-3da59756b658" providerId="AD" clId="Web-{92BE922A-E19B-428B-BF61-0CF0B0494273}" dt="2023-03-29T09:15:34.574" v="29"/>
          <ac:spMkLst>
            <pc:docMk/>
            <pc:sldMk cId="840414349" sldId="259"/>
            <ac:spMk id="3" creationId="{2F50C58A-F808-47A2-DF18-0716ED52DECD}"/>
          </ac:spMkLst>
        </pc:spChg>
      </pc:sldChg>
      <pc:sldChg chg="addSp delSp modSp add del mod replId setBg addAnim setClrOvrMap">
        <pc:chgData name="Alisha Silvia Mercedes Hall" userId="S::au734169@uni.au.dk::2d05916f-0a65-40fb-890b-3da59756b658" providerId="AD" clId="Web-{92BE922A-E19B-428B-BF61-0CF0B0494273}" dt="2023-03-29T09:13:34.558" v="18"/>
        <pc:sldMkLst>
          <pc:docMk/>
          <pc:sldMk cId="2462474623" sldId="260"/>
        </pc:sldMkLst>
        <pc:spChg chg="mod">
          <ac:chgData name="Alisha Silvia Mercedes Hall" userId="S::au734169@uni.au.dk::2d05916f-0a65-40fb-890b-3da59756b658" providerId="AD" clId="Web-{92BE922A-E19B-428B-BF61-0CF0B0494273}" dt="2023-03-29T09:13:14.557" v="16"/>
          <ac:spMkLst>
            <pc:docMk/>
            <pc:sldMk cId="2462474623" sldId="260"/>
            <ac:spMk id="2" creationId="{57F6FC5F-6B2C-D824-27B1-57AC92CBC9D4}"/>
          </ac:spMkLst>
        </pc:spChg>
        <pc:spChg chg="mod">
          <ac:chgData name="Alisha Silvia Mercedes Hall" userId="S::au734169@uni.au.dk::2d05916f-0a65-40fb-890b-3da59756b658" providerId="AD" clId="Web-{92BE922A-E19B-428B-BF61-0CF0B0494273}" dt="2023-03-29T09:13:14.557" v="16"/>
          <ac:spMkLst>
            <pc:docMk/>
            <pc:sldMk cId="2462474623" sldId="260"/>
            <ac:spMk id="3" creationId="{2F50C58A-F808-47A2-DF18-0716ED52DECD}"/>
          </ac:spMkLst>
        </pc:spChg>
        <pc:spChg chg="add del">
          <ac:chgData name="Alisha Silvia Mercedes Hall" userId="S::au734169@uni.au.dk::2d05916f-0a65-40fb-890b-3da59756b658" providerId="AD" clId="Web-{92BE922A-E19B-428B-BF61-0CF0B0494273}" dt="2023-03-29T09:13:14.526" v="15"/>
          <ac:spMkLst>
            <pc:docMk/>
            <pc:sldMk cId="2462474623" sldId="260"/>
            <ac:spMk id="8" creationId="{787F4F1C-8D3D-4EC1-B72D-A0470A5A08B8}"/>
          </ac:spMkLst>
        </pc:spChg>
        <pc:spChg chg="add">
          <ac:chgData name="Alisha Silvia Mercedes Hall" userId="S::au734169@uni.au.dk::2d05916f-0a65-40fb-890b-3da59756b658" providerId="AD" clId="Web-{92BE922A-E19B-428B-BF61-0CF0B0494273}" dt="2023-03-29T09:13:14.557" v="16"/>
          <ac:spMkLst>
            <pc:docMk/>
            <pc:sldMk cId="2462474623" sldId="260"/>
            <ac:spMk id="14" creationId="{30B5ED20-499B-41E7-95BE-8BBD3131456F}"/>
          </ac:spMkLst>
        </pc:spChg>
        <pc:spChg chg="add">
          <ac:chgData name="Alisha Silvia Mercedes Hall" userId="S::au734169@uni.au.dk::2d05916f-0a65-40fb-890b-3da59756b658" providerId="AD" clId="Web-{92BE922A-E19B-428B-BF61-0CF0B0494273}" dt="2023-03-29T09:13:14.557" v="16"/>
          <ac:spMkLst>
            <pc:docMk/>
            <pc:sldMk cId="2462474623" sldId="260"/>
            <ac:spMk id="16" creationId="{35A51D22-76EA-4C70-B5C9-ED3946924CB7}"/>
          </ac:spMkLst>
        </pc:spChg>
        <pc:spChg chg="add">
          <ac:chgData name="Alisha Silvia Mercedes Hall" userId="S::au734169@uni.au.dk::2d05916f-0a65-40fb-890b-3da59756b658" providerId="AD" clId="Web-{92BE922A-E19B-428B-BF61-0CF0B0494273}" dt="2023-03-29T09:13:14.557" v="16"/>
          <ac:spMkLst>
            <pc:docMk/>
            <pc:sldMk cId="2462474623" sldId="260"/>
            <ac:spMk id="18" creationId="{5FEF463D-EE6B-46FF-B7C7-74B09A96C8AB}"/>
          </ac:spMkLst>
        </pc:spChg>
        <pc:grpChg chg="add del">
          <ac:chgData name="Alisha Silvia Mercedes Hall" userId="S::au734169@uni.au.dk::2d05916f-0a65-40fb-890b-3da59756b658" providerId="AD" clId="Web-{92BE922A-E19B-428B-BF61-0CF0B0494273}" dt="2023-03-29T09:13:14.526" v="15"/>
          <ac:grpSpMkLst>
            <pc:docMk/>
            <pc:sldMk cId="2462474623" sldId="260"/>
            <ac:grpSpMk id="10" creationId="{D1E3DD61-64DB-46AD-B249-E273CD86B051}"/>
          </ac:grpSpMkLst>
        </pc:grpChg>
        <pc:grpChg chg="add">
          <ac:chgData name="Alisha Silvia Mercedes Hall" userId="S::au734169@uni.au.dk::2d05916f-0a65-40fb-890b-3da59756b658" providerId="AD" clId="Web-{92BE922A-E19B-428B-BF61-0CF0B0494273}" dt="2023-03-29T09:13:14.557" v="16"/>
          <ac:grpSpMkLst>
            <pc:docMk/>
            <pc:sldMk cId="2462474623" sldId="260"/>
            <ac:grpSpMk id="19" creationId="{11A27B3A-460C-4100-99B5-817F25979F6C}"/>
          </ac:grpSpMkLst>
        </pc:grpChg>
      </pc:sldChg>
      <pc:sldChg chg="modSp add mod replId modClrScheme chgLayout">
        <pc:chgData name="Alisha Silvia Mercedes Hall" userId="S::au734169@uni.au.dk::2d05916f-0a65-40fb-890b-3da59756b658" providerId="AD" clId="Web-{92BE922A-E19B-428B-BF61-0CF0B0494273}" dt="2023-03-29T09:17:11.481" v="30" actId="20577"/>
        <pc:sldMkLst>
          <pc:docMk/>
          <pc:sldMk cId="3113785111" sldId="260"/>
        </pc:sldMkLst>
        <pc:spChg chg="mod ord">
          <ac:chgData name="Alisha Silvia Mercedes Hall" userId="S::au734169@uni.au.dk::2d05916f-0a65-40fb-890b-3da59756b658" providerId="AD" clId="Web-{92BE922A-E19B-428B-BF61-0CF0B0494273}" dt="2023-03-29T09:15:34.574" v="29"/>
          <ac:spMkLst>
            <pc:docMk/>
            <pc:sldMk cId="3113785111" sldId="260"/>
            <ac:spMk id="2" creationId="{57F6FC5F-6B2C-D824-27B1-57AC92CBC9D4}"/>
          </ac:spMkLst>
        </pc:spChg>
        <pc:spChg chg="mod ord">
          <ac:chgData name="Alisha Silvia Mercedes Hall" userId="S::au734169@uni.au.dk::2d05916f-0a65-40fb-890b-3da59756b658" providerId="AD" clId="Web-{92BE922A-E19B-428B-BF61-0CF0B0494273}" dt="2023-03-29T09:17:11.481" v="30" actId="20577"/>
          <ac:spMkLst>
            <pc:docMk/>
            <pc:sldMk cId="3113785111" sldId="260"/>
            <ac:spMk id="3" creationId="{2F50C58A-F808-47A2-DF18-0716ED52DECD}"/>
          </ac:spMkLst>
        </pc:spChg>
      </pc:sldChg>
      <pc:sldMasterChg chg="add del addSldLayout delSldLayout">
        <pc:chgData name="Alisha Silvia Mercedes Hall" userId="S::au734169@uni.au.dk::2d05916f-0a65-40fb-890b-3da59756b658" providerId="AD" clId="Web-{92BE922A-E19B-428B-BF61-0CF0B0494273}" dt="2023-03-29T09:15:34.574" v="29"/>
        <pc:sldMasterMkLst>
          <pc:docMk/>
          <pc:sldMasterMk cId="4008507581" sldId="2147483648"/>
        </pc:sldMasterMkLst>
        <pc:sldLayoutChg chg="add del">
          <pc:chgData name="Alisha Silvia Mercedes Hall" userId="S::au734169@uni.au.dk::2d05916f-0a65-40fb-890b-3da59756b658" providerId="AD" clId="Web-{92BE922A-E19B-428B-BF61-0CF0B0494273}" dt="2023-03-29T09:15:34.574" v="29"/>
          <pc:sldLayoutMkLst>
            <pc:docMk/>
            <pc:sldMasterMk cId="4008507581" sldId="2147483648"/>
            <pc:sldLayoutMk cId="1748360751" sldId="2147483649"/>
          </pc:sldLayoutMkLst>
        </pc:sldLayoutChg>
        <pc:sldLayoutChg chg="add del">
          <pc:chgData name="Alisha Silvia Mercedes Hall" userId="S::au734169@uni.au.dk::2d05916f-0a65-40fb-890b-3da59756b658" providerId="AD" clId="Web-{92BE922A-E19B-428B-BF61-0CF0B0494273}" dt="2023-03-29T09:15:34.574" v="29"/>
          <pc:sldLayoutMkLst>
            <pc:docMk/>
            <pc:sldMasterMk cId="4008507581" sldId="2147483648"/>
            <pc:sldLayoutMk cId="1907751153" sldId="2147483650"/>
          </pc:sldLayoutMkLst>
        </pc:sldLayoutChg>
        <pc:sldLayoutChg chg="add del">
          <pc:chgData name="Alisha Silvia Mercedes Hall" userId="S::au734169@uni.au.dk::2d05916f-0a65-40fb-890b-3da59756b658" providerId="AD" clId="Web-{92BE922A-E19B-428B-BF61-0CF0B0494273}" dt="2023-03-29T09:15:34.574" v="29"/>
          <pc:sldLayoutMkLst>
            <pc:docMk/>
            <pc:sldMasterMk cId="4008507581" sldId="2147483648"/>
            <pc:sldLayoutMk cId="1567657385" sldId="2147483651"/>
          </pc:sldLayoutMkLst>
        </pc:sldLayoutChg>
        <pc:sldLayoutChg chg="add del">
          <pc:chgData name="Alisha Silvia Mercedes Hall" userId="S::au734169@uni.au.dk::2d05916f-0a65-40fb-890b-3da59756b658" providerId="AD" clId="Web-{92BE922A-E19B-428B-BF61-0CF0B0494273}" dt="2023-03-29T09:15:34.574" v="29"/>
          <pc:sldLayoutMkLst>
            <pc:docMk/>
            <pc:sldMasterMk cId="4008507581" sldId="2147483648"/>
            <pc:sldLayoutMk cId="2910622712" sldId="2147483652"/>
          </pc:sldLayoutMkLst>
        </pc:sldLayoutChg>
        <pc:sldLayoutChg chg="add del">
          <pc:chgData name="Alisha Silvia Mercedes Hall" userId="S::au734169@uni.au.dk::2d05916f-0a65-40fb-890b-3da59756b658" providerId="AD" clId="Web-{92BE922A-E19B-428B-BF61-0CF0B0494273}" dt="2023-03-29T09:15:34.574" v="29"/>
          <pc:sldLayoutMkLst>
            <pc:docMk/>
            <pc:sldMasterMk cId="4008507581" sldId="2147483648"/>
            <pc:sldLayoutMk cId="1493446549" sldId="2147483653"/>
          </pc:sldLayoutMkLst>
        </pc:sldLayoutChg>
        <pc:sldLayoutChg chg="add del">
          <pc:chgData name="Alisha Silvia Mercedes Hall" userId="S::au734169@uni.au.dk::2d05916f-0a65-40fb-890b-3da59756b658" providerId="AD" clId="Web-{92BE922A-E19B-428B-BF61-0CF0B0494273}" dt="2023-03-29T09:15:34.574" v="29"/>
          <pc:sldLayoutMkLst>
            <pc:docMk/>
            <pc:sldMasterMk cId="4008507581" sldId="2147483648"/>
            <pc:sldLayoutMk cId="322114728" sldId="2147483654"/>
          </pc:sldLayoutMkLst>
        </pc:sldLayoutChg>
        <pc:sldLayoutChg chg="add del">
          <pc:chgData name="Alisha Silvia Mercedes Hall" userId="S::au734169@uni.au.dk::2d05916f-0a65-40fb-890b-3da59756b658" providerId="AD" clId="Web-{92BE922A-E19B-428B-BF61-0CF0B0494273}" dt="2023-03-29T09:15:34.574" v="29"/>
          <pc:sldLayoutMkLst>
            <pc:docMk/>
            <pc:sldMasterMk cId="4008507581" sldId="2147483648"/>
            <pc:sldLayoutMk cId="1932145222" sldId="2147483655"/>
          </pc:sldLayoutMkLst>
        </pc:sldLayoutChg>
        <pc:sldLayoutChg chg="add del">
          <pc:chgData name="Alisha Silvia Mercedes Hall" userId="S::au734169@uni.au.dk::2d05916f-0a65-40fb-890b-3da59756b658" providerId="AD" clId="Web-{92BE922A-E19B-428B-BF61-0CF0B0494273}" dt="2023-03-29T09:15:34.574" v="29"/>
          <pc:sldLayoutMkLst>
            <pc:docMk/>
            <pc:sldMasterMk cId="4008507581" sldId="2147483648"/>
            <pc:sldLayoutMk cId="3561726000" sldId="2147483656"/>
          </pc:sldLayoutMkLst>
        </pc:sldLayoutChg>
        <pc:sldLayoutChg chg="add del">
          <pc:chgData name="Alisha Silvia Mercedes Hall" userId="S::au734169@uni.au.dk::2d05916f-0a65-40fb-890b-3da59756b658" providerId="AD" clId="Web-{92BE922A-E19B-428B-BF61-0CF0B0494273}" dt="2023-03-29T09:15:34.574" v="29"/>
          <pc:sldLayoutMkLst>
            <pc:docMk/>
            <pc:sldMasterMk cId="4008507581" sldId="2147483648"/>
            <pc:sldLayoutMk cId="1862290293" sldId="2147483657"/>
          </pc:sldLayoutMkLst>
        </pc:sldLayoutChg>
        <pc:sldLayoutChg chg="add del">
          <pc:chgData name="Alisha Silvia Mercedes Hall" userId="S::au734169@uni.au.dk::2d05916f-0a65-40fb-890b-3da59756b658" providerId="AD" clId="Web-{92BE922A-E19B-428B-BF61-0CF0B0494273}" dt="2023-03-29T09:15:34.574" v="29"/>
          <pc:sldLayoutMkLst>
            <pc:docMk/>
            <pc:sldMasterMk cId="4008507581" sldId="2147483648"/>
            <pc:sldLayoutMk cId="2174829312" sldId="2147483658"/>
          </pc:sldLayoutMkLst>
        </pc:sldLayoutChg>
        <pc:sldLayoutChg chg="add del">
          <pc:chgData name="Alisha Silvia Mercedes Hall" userId="S::au734169@uni.au.dk::2d05916f-0a65-40fb-890b-3da59756b658" providerId="AD" clId="Web-{92BE922A-E19B-428B-BF61-0CF0B0494273}" dt="2023-03-29T09:15:34.574" v="29"/>
          <pc:sldLayoutMkLst>
            <pc:docMk/>
            <pc:sldMasterMk cId="4008507581" sldId="2147483648"/>
            <pc:sldLayoutMk cId="755900111" sldId="2147483659"/>
          </pc:sldLayoutMkLst>
        </pc:sldLayoutChg>
      </pc:sldMasterChg>
      <pc:sldMasterChg chg="add del addSldLayout delSldLayout modSldLayout">
        <pc:chgData name="Alisha Silvia Mercedes Hall" userId="S::au734169@uni.au.dk::2d05916f-0a65-40fb-890b-3da59756b658" providerId="AD" clId="Web-{92BE922A-E19B-428B-BF61-0CF0B0494273}" dt="2023-03-29T09:15:15.386" v="28"/>
        <pc:sldMasterMkLst>
          <pc:docMk/>
          <pc:sldMasterMk cId="669038436" sldId="2147483660"/>
        </pc:sldMasterMkLst>
        <pc:sldLayoutChg chg="add del mod replId">
          <pc:chgData name="Alisha Silvia Mercedes Hall" userId="S::au734169@uni.au.dk::2d05916f-0a65-40fb-890b-3da59756b658" providerId="AD" clId="Web-{92BE922A-E19B-428B-BF61-0CF0B0494273}" dt="2023-03-29T09:15:15.386" v="28"/>
          <pc:sldLayoutMkLst>
            <pc:docMk/>
            <pc:sldMasterMk cId="669038436" sldId="2147483660"/>
            <pc:sldLayoutMk cId="1673769434" sldId="2147483661"/>
          </pc:sldLayoutMkLst>
        </pc:sldLayoutChg>
        <pc:sldLayoutChg chg="add del mod replId">
          <pc:chgData name="Alisha Silvia Mercedes Hall" userId="S::au734169@uni.au.dk::2d05916f-0a65-40fb-890b-3da59756b658" providerId="AD" clId="Web-{92BE922A-E19B-428B-BF61-0CF0B0494273}" dt="2023-03-29T09:15:15.386" v="28"/>
          <pc:sldLayoutMkLst>
            <pc:docMk/>
            <pc:sldMasterMk cId="669038436" sldId="2147483660"/>
            <pc:sldLayoutMk cId="4289997011" sldId="2147483662"/>
          </pc:sldLayoutMkLst>
        </pc:sldLayoutChg>
        <pc:sldLayoutChg chg="add del mod replId">
          <pc:chgData name="Alisha Silvia Mercedes Hall" userId="S::au734169@uni.au.dk::2d05916f-0a65-40fb-890b-3da59756b658" providerId="AD" clId="Web-{92BE922A-E19B-428B-BF61-0CF0B0494273}" dt="2023-03-29T09:15:15.386" v="28"/>
          <pc:sldLayoutMkLst>
            <pc:docMk/>
            <pc:sldMasterMk cId="669038436" sldId="2147483660"/>
            <pc:sldLayoutMk cId="2073433099" sldId="2147483663"/>
          </pc:sldLayoutMkLst>
        </pc:sldLayoutChg>
        <pc:sldLayoutChg chg="add del mod replId">
          <pc:chgData name="Alisha Silvia Mercedes Hall" userId="S::au734169@uni.au.dk::2d05916f-0a65-40fb-890b-3da59756b658" providerId="AD" clId="Web-{92BE922A-E19B-428B-BF61-0CF0B0494273}" dt="2023-03-29T09:15:15.386" v="28"/>
          <pc:sldLayoutMkLst>
            <pc:docMk/>
            <pc:sldMasterMk cId="669038436" sldId="2147483660"/>
            <pc:sldLayoutMk cId="1440881121" sldId="2147483664"/>
          </pc:sldLayoutMkLst>
        </pc:sldLayoutChg>
        <pc:sldLayoutChg chg="add del mod replId">
          <pc:chgData name="Alisha Silvia Mercedes Hall" userId="S::au734169@uni.au.dk::2d05916f-0a65-40fb-890b-3da59756b658" providerId="AD" clId="Web-{92BE922A-E19B-428B-BF61-0CF0B0494273}" dt="2023-03-29T09:15:15.386" v="28"/>
          <pc:sldLayoutMkLst>
            <pc:docMk/>
            <pc:sldMasterMk cId="669038436" sldId="2147483660"/>
            <pc:sldLayoutMk cId="1464831029" sldId="2147483665"/>
          </pc:sldLayoutMkLst>
        </pc:sldLayoutChg>
        <pc:sldLayoutChg chg="add del mod replId">
          <pc:chgData name="Alisha Silvia Mercedes Hall" userId="S::au734169@uni.au.dk::2d05916f-0a65-40fb-890b-3da59756b658" providerId="AD" clId="Web-{92BE922A-E19B-428B-BF61-0CF0B0494273}" dt="2023-03-29T09:15:15.386" v="28"/>
          <pc:sldLayoutMkLst>
            <pc:docMk/>
            <pc:sldMasterMk cId="669038436" sldId="2147483660"/>
            <pc:sldLayoutMk cId="2835999928" sldId="2147483666"/>
          </pc:sldLayoutMkLst>
        </pc:sldLayoutChg>
        <pc:sldLayoutChg chg="add del mod replId">
          <pc:chgData name="Alisha Silvia Mercedes Hall" userId="S::au734169@uni.au.dk::2d05916f-0a65-40fb-890b-3da59756b658" providerId="AD" clId="Web-{92BE922A-E19B-428B-BF61-0CF0B0494273}" dt="2023-03-29T09:15:15.386" v="28"/>
          <pc:sldLayoutMkLst>
            <pc:docMk/>
            <pc:sldMasterMk cId="669038436" sldId="2147483660"/>
            <pc:sldLayoutMk cId="2540402445" sldId="2147483667"/>
          </pc:sldLayoutMkLst>
        </pc:sldLayoutChg>
        <pc:sldLayoutChg chg="add del mod replId">
          <pc:chgData name="Alisha Silvia Mercedes Hall" userId="S::au734169@uni.au.dk::2d05916f-0a65-40fb-890b-3da59756b658" providerId="AD" clId="Web-{92BE922A-E19B-428B-BF61-0CF0B0494273}" dt="2023-03-29T09:15:15.386" v="28"/>
          <pc:sldLayoutMkLst>
            <pc:docMk/>
            <pc:sldMasterMk cId="669038436" sldId="2147483660"/>
            <pc:sldLayoutMk cId="2144639717" sldId="2147483668"/>
          </pc:sldLayoutMkLst>
        </pc:sldLayoutChg>
        <pc:sldLayoutChg chg="add del mod replId">
          <pc:chgData name="Alisha Silvia Mercedes Hall" userId="S::au734169@uni.au.dk::2d05916f-0a65-40fb-890b-3da59756b658" providerId="AD" clId="Web-{92BE922A-E19B-428B-BF61-0CF0B0494273}" dt="2023-03-29T09:15:15.386" v="28"/>
          <pc:sldLayoutMkLst>
            <pc:docMk/>
            <pc:sldMasterMk cId="669038436" sldId="2147483660"/>
            <pc:sldLayoutMk cId="4227435001" sldId="2147483669"/>
          </pc:sldLayoutMkLst>
        </pc:sldLayoutChg>
        <pc:sldLayoutChg chg="add del mod replId">
          <pc:chgData name="Alisha Silvia Mercedes Hall" userId="S::au734169@uni.au.dk::2d05916f-0a65-40fb-890b-3da59756b658" providerId="AD" clId="Web-{92BE922A-E19B-428B-BF61-0CF0B0494273}" dt="2023-03-29T09:15:15.386" v="28"/>
          <pc:sldLayoutMkLst>
            <pc:docMk/>
            <pc:sldMasterMk cId="669038436" sldId="2147483660"/>
            <pc:sldLayoutMk cId="2714254178" sldId="2147483670"/>
          </pc:sldLayoutMkLst>
        </pc:sldLayoutChg>
        <pc:sldLayoutChg chg="add del mod replId">
          <pc:chgData name="Alisha Silvia Mercedes Hall" userId="S::au734169@uni.au.dk::2d05916f-0a65-40fb-890b-3da59756b658" providerId="AD" clId="Web-{92BE922A-E19B-428B-BF61-0CF0B0494273}" dt="2023-03-29T09:15:15.386" v="28"/>
          <pc:sldLayoutMkLst>
            <pc:docMk/>
            <pc:sldMasterMk cId="669038436" sldId="2147483660"/>
            <pc:sldLayoutMk cId="4203587490" sldId="2147483671"/>
          </pc:sldLayoutMkLst>
        </pc:sldLayoutChg>
      </pc:sldMasterChg>
      <pc:sldMasterChg chg="add addSldLayout modSldLayout">
        <pc:chgData name="Alisha Silvia Mercedes Hall" userId="S::au734169@uni.au.dk::2d05916f-0a65-40fb-890b-3da59756b658" providerId="AD" clId="Web-{92BE922A-E19B-428B-BF61-0CF0B0494273}" dt="2023-03-29T09:15:34.574" v="29"/>
        <pc:sldMasterMkLst>
          <pc:docMk/>
          <pc:sldMasterMk cId="3959746906" sldId="2147483660"/>
        </pc:sldMasterMkLst>
        <pc:sldLayoutChg chg="add mod replId">
          <pc:chgData name="Alisha Silvia Mercedes Hall" userId="S::au734169@uni.au.dk::2d05916f-0a65-40fb-890b-3da59756b658" providerId="AD" clId="Web-{92BE922A-E19B-428B-BF61-0CF0B0494273}" dt="2023-03-29T09:15:34.574" v="29"/>
          <pc:sldLayoutMkLst>
            <pc:docMk/>
            <pc:sldMasterMk cId="3959746906" sldId="2147483660"/>
            <pc:sldLayoutMk cId="3518393767" sldId="2147483661"/>
          </pc:sldLayoutMkLst>
        </pc:sldLayoutChg>
        <pc:sldLayoutChg chg="add mod replId">
          <pc:chgData name="Alisha Silvia Mercedes Hall" userId="S::au734169@uni.au.dk::2d05916f-0a65-40fb-890b-3da59756b658" providerId="AD" clId="Web-{92BE922A-E19B-428B-BF61-0CF0B0494273}" dt="2023-03-29T09:15:34.574" v="29"/>
          <pc:sldLayoutMkLst>
            <pc:docMk/>
            <pc:sldMasterMk cId="3959746906" sldId="2147483660"/>
            <pc:sldLayoutMk cId="460126034" sldId="2147483662"/>
          </pc:sldLayoutMkLst>
        </pc:sldLayoutChg>
        <pc:sldLayoutChg chg="add mod replId">
          <pc:chgData name="Alisha Silvia Mercedes Hall" userId="S::au734169@uni.au.dk::2d05916f-0a65-40fb-890b-3da59756b658" providerId="AD" clId="Web-{92BE922A-E19B-428B-BF61-0CF0B0494273}" dt="2023-03-29T09:15:34.574" v="29"/>
          <pc:sldLayoutMkLst>
            <pc:docMk/>
            <pc:sldMasterMk cId="3959746906" sldId="2147483660"/>
            <pc:sldLayoutMk cId="1786179495" sldId="2147483663"/>
          </pc:sldLayoutMkLst>
        </pc:sldLayoutChg>
        <pc:sldLayoutChg chg="add mod replId">
          <pc:chgData name="Alisha Silvia Mercedes Hall" userId="S::au734169@uni.au.dk::2d05916f-0a65-40fb-890b-3da59756b658" providerId="AD" clId="Web-{92BE922A-E19B-428B-BF61-0CF0B0494273}" dt="2023-03-29T09:15:34.574" v="29"/>
          <pc:sldLayoutMkLst>
            <pc:docMk/>
            <pc:sldMasterMk cId="3959746906" sldId="2147483660"/>
            <pc:sldLayoutMk cId="3363620873" sldId="2147483664"/>
          </pc:sldLayoutMkLst>
        </pc:sldLayoutChg>
        <pc:sldLayoutChg chg="add mod replId">
          <pc:chgData name="Alisha Silvia Mercedes Hall" userId="S::au734169@uni.au.dk::2d05916f-0a65-40fb-890b-3da59756b658" providerId="AD" clId="Web-{92BE922A-E19B-428B-BF61-0CF0B0494273}" dt="2023-03-29T09:15:34.574" v="29"/>
          <pc:sldLayoutMkLst>
            <pc:docMk/>
            <pc:sldMasterMk cId="3959746906" sldId="2147483660"/>
            <pc:sldLayoutMk cId="1734757815" sldId="2147483665"/>
          </pc:sldLayoutMkLst>
        </pc:sldLayoutChg>
        <pc:sldLayoutChg chg="add mod replId">
          <pc:chgData name="Alisha Silvia Mercedes Hall" userId="S::au734169@uni.au.dk::2d05916f-0a65-40fb-890b-3da59756b658" providerId="AD" clId="Web-{92BE922A-E19B-428B-BF61-0CF0B0494273}" dt="2023-03-29T09:15:34.574" v="29"/>
          <pc:sldLayoutMkLst>
            <pc:docMk/>
            <pc:sldMasterMk cId="3959746906" sldId="2147483660"/>
            <pc:sldLayoutMk cId="894336063" sldId="2147483666"/>
          </pc:sldLayoutMkLst>
        </pc:sldLayoutChg>
        <pc:sldLayoutChg chg="add mod replId">
          <pc:chgData name="Alisha Silvia Mercedes Hall" userId="S::au734169@uni.au.dk::2d05916f-0a65-40fb-890b-3da59756b658" providerId="AD" clId="Web-{92BE922A-E19B-428B-BF61-0CF0B0494273}" dt="2023-03-29T09:15:34.574" v="29"/>
          <pc:sldLayoutMkLst>
            <pc:docMk/>
            <pc:sldMasterMk cId="3959746906" sldId="2147483660"/>
            <pc:sldLayoutMk cId="1303228394" sldId="2147483667"/>
          </pc:sldLayoutMkLst>
        </pc:sldLayoutChg>
        <pc:sldLayoutChg chg="add mod replId">
          <pc:chgData name="Alisha Silvia Mercedes Hall" userId="S::au734169@uni.au.dk::2d05916f-0a65-40fb-890b-3da59756b658" providerId="AD" clId="Web-{92BE922A-E19B-428B-BF61-0CF0B0494273}" dt="2023-03-29T09:15:34.574" v="29"/>
          <pc:sldLayoutMkLst>
            <pc:docMk/>
            <pc:sldMasterMk cId="3959746906" sldId="2147483660"/>
            <pc:sldLayoutMk cId="1708674522" sldId="2147483668"/>
          </pc:sldLayoutMkLst>
        </pc:sldLayoutChg>
        <pc:sldLayoutChg chg="add mod replId">
          <pc:chgData name="Alisha Silvia Mercedes Hall" userId="S::au734169@uni.au.dk::2d05916f-0a65-40fb-890b-3da59756b658" providerId="AD" clId="Web-{92BE922A-E19B-428B-BF61-0CF0B0494273}" dt="2023-03-29T09:15:34.574" v="29"/>
          <pc:sldLayoutMkLst>
            <pc:docMk/>
            <pc:sldMasterMk cId="3959746906" sldId="2147483660"/>
            <pc:sldLayoutMk cId="3586158462" sldId="2147483669"/>
          </pc:sldLayoutMkLst>
        </pc:sldLayoutChg>
        <pc:sldLayoutChg chg="add mod replId">
          <pc:chgData name="Alisha Silvia Mercedes Hall" userId="S::au734169@uni.au.dk::2d05916f-0a65-40fb-890b-3da59756b658" providerId="AD" clId="Web-{92BE922A-E19B-428B-BF61-0CF0B0494273}" dt="2023-03-29T09:15:34.574" v="29"/>
          <pc:sldLayoutMkLst>
            <pc:docMk/>
            <pc:sldMasterMk cId="3959746906" sldId="2147483660"/>
            <pc:sldLayoutMk cId="3486832488" sldId="2147483670"/>
          </pc:sldLayoutMkLst>
        </pc:sldLayoutChg>
        <pc:sldLayoutChg chg="add mod replId">
          <pc:chgData name="Alisha Silvia Mercedes Hall" userId="S::au734169@uni.au.dk::2d05916f-0a65-40fb-890b-3da59756b658" providerId="AD" clId="Web-{92BE922A-E19B-428B-BF61-0CF0B0494273}" dt="2023-03-29T09:15:34.574" v="29"/>
          <pc:sldLayoutMkLst>
            <pc:docMk/>
            <pc:sldMasterMk cId="3959746906" sldId="2147483660"/>
            <pc:sldLayoutMk cId="265237884" sldId="2147483671"/>
          </pc:sldLayoutMkLst>
        </pc:sldLayoutChg>
      </pc:sldMasterChg>
    </pc:docChg>
  </pc:docChgLst>
  <pc:docChgLst>
    <pc:chgData name="Jessica Rose Mundy" userId="S::au730980@uni.au.dk::47a4432f-3287-4610-8c9a-e653a97aba7e" providerId="AD" clId="Web-{F3620678-2244-4D41-BFD6-76F7DED7597F}"/>
    <pc:docChg chg="addSld modSld">
      <pc:chgData name="Jessica Rose Mundy" userId="S::au730980@uni.au.dk::47a4432f-3287-4610-8c9a-e653a97aba7e" providerId="AD" clId="Web-{F3620678-2244-4D41-BFD6-76F7DED7597F}" dt="2023-03-29T10:47:36.473" v="27" actId="1076"/>
      <pc:docMkLst>
        <pc:docMk/>
      </pc:docMkLst>
      <pc:sldChg chg="addSp delSp modSp new">
        <pc:chgData name="Jessica Rose Mundy" userId="S::au730980@uni.au.dk::47a4432f-3287-4610-8c9a-e653a97aba7e" providerId="AD" clId="Web-{F3620678-2244-4D41-BFD6-76F7DED7597F}" dt="2023-03-29T10:47:36.473" v="27" actId="1076"/>
        <pc:sldMkLst>
          <pc:docMk/>
          <pc:sldMk cId="1985535176" sldId="263"/>
        </pc:sldMkLst>
        <pc:spChg chg="mod">
          <ac:chgData name="Jessica Rose Mundy" userId="S::au730980@uni.au.dk::47a4432f-3287-4610-8c9a-e653a97aba7e" providerId="AD" clId="Web-{F3620678-2244-4D41-BFD6-76F7DED7597F}" dt="2023-03-29T10:47:05.083" v="18" actId="20577"/>
          <ac:spMkLst>
            <pc:docMk/>
            <pc:sldMk cId="1985535176" sldId="263"/>
            <ac:spMk id="2" creationId="{1051E735-6A8E-FD01-DEE1-DD4230FAE674}"/>
          </ac:spMkLst>
        </pc:spChg>
        <pc:spChg chg="del mod">
          <ac:chgData name="Jessica Rose Mundy" userId="S::au730980@uni.au.dk::47a4432f-3287-4610-8c9a-e653a97aba7e" providerId="AD" clId="Web-{F3620678-2244-4D41-BFD6-76F7DED7597F}" dt="2023-03-29T10:47:10.645" v="20"/>
          <ac:spMkLst>
            <pc:docMk/>
            <pc:sldMk cId="1985535176" sldId="263"/>
            <ac:spMk id="3" creationId="{A19E3859-DC88-1765-5E78-5C1B2E73FCC3}"/>
          </ac:spMkLst>
        </pc:spChg>
        <pc:picChg chg="add mod">
          <ac:chgData name="Jessica Rose Mundy" userId="S::au730980@uni.au.dk::47a4432f-3287-4610-8c9a-e653a97aba7e" providerId="AD" clId="Web-{F3620678-2244-4D41-BFD6-76F7DED7597F}" dt="2023-03-29T10:47:36.473" v="27" actId="1076"/>
          <ac:picMkLst>
            <pc:docMk/>
            <pc:sldMk cId="1985535176" sldId="263"/>
            <ac:picMk id="6" creationId="{F7CEAB6C-15A2-8444-5686-E56C4EDDC2D7}"/>
          </ac:picMkLst>
        </pc:picChg>
      </pc:sldChg>
    </pc:docChg>
  </pc:docChgLst>
  <pc:docChgLst>
    <pc:chgData name="Hannah Chatwin" userId="S::au711684@uni.au.dk::62f47891-2df0-464e-8db2-8e3abba1ea63" providerId="AD" clId="Web-{B84AFF90-8FD9-4705-B8C2-17940E8FFA79}"/>
    <pc:docChg chg="addSld modSld">
      <pc:chgData name="Hannah Chatwin" userId="S::au711684@uni.au.dk::62f47891-2df0-464e-8db2-8e3abba1ea63" providerId="AD" clId="Web-{B84AFF90-8FD9-4705-B8C2-17940E8FFA79}" dt="2023-03-29T06:28:32.179" v="29" actId="20577"/>
      <pc:docMkLst>
        <pc:docMk/>
      </pc:docMkLst>
      <pc:sldChg chg="modSp">
        <pc:chgData name="Hannah Chatwin" userId="S::au711684@uni.au.dk::62f47891-2df0-464e-8db2-8e3abba1ea63" providerId="AD" clId="Web-{B84AFF90-8FD9-4705-B8C2-17940E8FFA79}" dt="2023-03-29T06:28:20.992" v="21" actId="20577"/>
        <pc:sldMkLst>
          <pc:docMk/>
          <pc:sldMk cId="3977048896" sldId="256"/>
        </pc:sldMkLst>
        <pc:spChg chg="mod">
          <ac:chgData name="Hannah Chatwin" userId="S::au711684@uni.au.dk::62f47891-2df0-464e-8db2-8e3abba1ea63" providerId="AD" clId="Web-{B84AFF90-8FD9-4705-B8C2-17940E8FFA79}" dt="2023-03-29T06:28:13.460" v="12" actId="20577"/>
          <ac:spMkLst>
            <pc:docMk/>
            <pc:sldMk cId="3977048896" sldId="256"/>
            <ac:spMk id="2" creationId="{1F75E6F7-6473-F019-C494-46DD3861A8C6}"/>
          </ac:spMkLst>
        </pc:spChg>
        <pc:spChg chg="mod">
          <ac:chgData name="Hannah Chatwin" userId="S::au711684@uni.au.dk::62f47891-2df0-464e-8db2-8e3abba1ea63" providerId="AD" clId="Web-{B84AFF90-8FD9-4705-B8C2-17940E8FFA79}" dt="2023-03-29T06:28:20.992" v="21" actId="20577"/>
          <ac:spMkLst>
            <pc:docMk/>
            <pc:sldMk cId="3977048896" sldId="256"/>
            <ac:spMk id="3" creationId="{B6431298-4855-26CA-ACFD-EE484B8C7237}"/>
          </ac:spMkLst>
        </pc:spChg>
      </pc:sldChg>
      <pc:sldChg chg="modSp new">
        <pc:chgData name="Hannah Chatwin" userId="S::au711684@uni.au.dk::62f47891-2df0-464e-8db2-8e3abba1ea63" providerId="AD" clId="Web-{B84AFF90-8FD9-4705-B8C2-17940E8FFA79}" dt="2023-03-29T06:28:32.179" v="29" actId="20577"/>
        <pc:sldMkLst>
          <pc:docMk/>
          <pc:sldMk cId="4077177447" sldId="257"/>
        </pc:sldMkLst>
        <pc:spChg chg="mod">
          <ac:chgData name="Hannah Chatwin" userId="S::au711684@uni.au.dk::62f47891-2df0-464e-8db2-8e3abba1ea63" providerId="AD" clId="Web-{B84AFF90-8FD9-4705-B8C2-17940E8FFA79}" dt="2023-03-29T06:28:29.335" v="27" actId="20577"/>
          <ac:spMkLst>
            <pc:docMk/>
            <pc:sldMk cId="4077177447" sldId="257"/>
            <ac:spMk id="2" creationId="{4932F630-99FC-ADC7-F83F-69E06254F236}"/>
          </ac:spMkLst>
        </pc:spChg>
        <pc:spChg chg="mod">
          <ac:chgData name="Hannah Chatwin" userId="S::au711684@uni.au.dk::62f47891-2df0-464e-8db2-8e3abba1ea63" providerId="AD" clId="Web-{B84AFF90-8FD9-4705-B8C2-17940E8FFA79}" dt="2023-03-29T06:28:32.179" v="29" actId="20577"/>
          <ac:spMkLst>
            <pc:docMk/>
            <pc:sldMk cId="4077177447" sldId="257"/>
            <ac:spMk id="3" creationId="{7549F2D6-F7A8-B902-1FCE-1C592EBB61A3}"/>
          </ac:spMkLst>
        </pc:spChg>
      </pc:sldChg>
    </pc:docChg>
  </pc:docChgLst>
  <pc:docChgLst>
    <pc:chgData name="Jessica Rose Mundy" userId="S::au730980@uni.au.dk::47a4432f-3287-4610-8c9a-e653a97aba7e" providerId="AD" clId="Web-{6A4A43F4-C832-45C1-8331-A5594DF83F2E}"/>
    <pc:docChg chg="modSld">
      <pc:chgData name="Jessica Rose Mundy" userId="S::au730980@uni.au.dk::47a4432f-3287-4610-8c9a-e653a97aba7e" providerId="AD" clId="Web-{6A4A43F4-C832-45C1-8331-A5594DF83F2E}" dt="2023-03-30T07:41:46.246" v="36" actId="20577"/>
      <pc:docMkLst>
        <pc:docMk/>
      </pc:docMkLst>
      <pc:sldChg chg="addSp delSp modSp">
        <pc:chgData name="Jessica Rose Mundy" userId="S::au730980@uni.au.dk::47a4432f-3287-4610-8c9a-e653a97aba7e" providerId="AD" clId="Web-{6A4A43F4-C832-45C1-8331-A5594DF83F2E}" dt="2023-03-30T07:41:46.246" v="36" actId="20577"/>
        <pc:sldMkLst>
          <pc:docMk/>
          <pc:sldMk cId="674267361" sldId="270"/>
        </pc:sldMkLst>
        <pc:spChg chg="add mod">
          <ac:chgData name="Jessica Rose Mundy" userId="S::au730980@uni.au.dk::47a4432f-3287-4610-8c9a-e653a97aba7e" providerId="AD" clId="Web-{6A4A43F4-C832-45C1-8331-A5594DF83F2E}" dt="2023-03-30T07:41:46.246" v="36" actId="20577"/>
          <ac:spMkLst>
            <pc:docMk/>
            <pc:sldMk cId="674267361" sldId="270"/>
            <ac:spMk id="6" creationId="{9C9FFE46-8850-AAF8-8976-1BAADA713FEF}"/>
          </ac:spMkLst>
        </pc:spChg>
        <pc:picChg chg="del">
          <ac:chgData name="Jessica Rose Mundy" userId="S::au730980@uni.au.dk::47a4432f-3287-4610-8c9a-e653a97aba7e" providerId="AD" clId="Web-{6A4A43F4-C832-45C1-8331-A5594DF83F2E}" dt="2023-03-30T07:41:11.949" v="0"/>
          <ac:picMkLst>
            <pc:docMk/>
            <pc:sldMk cId="674267361" sldId="270"/>
            <ac:picMk id="8" creationId="{18A16E74-0608-6A46-FC89-50B528D244FA}"/>
          </ac:picMkLst>
        </pc:picChg>
      </pc:sldChg>
    </pc:docChg>
  </pc:docChgLst>
  <pc:docChgLst>
    <pc:chgData name="Hannah Chatwin" userId="S::au711684@uni.au.dk::62f47891-2df0-464e-8db2-8e3abba1ea63" providerId="AD" clId="Web-{CC3EEDBD-97D4-470E-B04A-B43AD70E263A}"/>
    <pc:docChg chg="addSld modSld">
      <pc:chgData name="Hannah Chatwin" userId="S::au711684@uni.au.dk::62f47891-2df0-464e-8db2-8e3abba1ea63" providerId="AD" clId="Web-{CC3EEDBD-97D4-470E-B04A-B43AD70E263A}" dt="2023-03-29T07:08:11.477" v="107" actId="20577"/>
      <pc:docMkLst>
        <pc:docMk/>
      </pc:docMkLst>
      <pc:sldChg chg="modSp">
        <pc:chgData name="Hannah Chatwin" userId="S::au711684@uni.au.dk::62f47891-2df0-464e-8db2-8e3abba1ea63" providerId="AD" clId="Web-{CC3EEDBD-97D4-470E-B04A-B43AD70E263A}" dt="2023-03-29T07:08:11.477" v="107" actId="20577"/>
        <pc:sldMkLst>
          <pc:docMk/>
          <pc:sldMk cId="852759981" sldId="258"/>
        </pc:sldMkLst>
        <pc:spChg chg="mod">
          <ac:chgData name="Hannah Chatwin" userId="S::au711684@uni.au.dk::62f47891-2df0-464e-8db2-8e3abba1ea63" providerId="AD" clId="Web-{CC3EEDBD-97D4-470E-B04A-B43AD70E263A}" dt="2023-03-29T07:08:11.477" v="107" actId="20577"/>
          <ac:spMkLst>
            <pc:docMk/>
            <pc:sldMk cId="852759981" sldId="258"/>
            <ac:spMk id="3" creationId="{F7BAB98F-9B11-61EB-E886-92C0CEF2DE72}"/>
          </ac:spMkLst>
        </pc:spChg>
      </pc:sldChg>
      <pc:sldChg chg="modSp new">
        <pc:chgData name="Hannah Chatwin" userId="S::au711684@uni.au.dk::62f47891-2df0-464e-8db2-8e3abba1ea63" providerId="AD" clId="Web-{CC3EEDBD-97D4-470E-B04A-B43AD70E263A}" dt="2023-03-29T07:07:59.305" v="101" actId="20577"/>
        <pc:sldMkLst>
          <pc:docMk/>
          <pc:sldMk cId="840414349" sldId="259"/>
        </pc:sldMkLst>
        <pc:spChg chg="mod">
          <ac:chgData name="Hannah Chatwin" userId="S::au711684@uni.au.dk::62f47891-2df0-464e-8db2-8e3abba1ea63" providerId="AD" clId="Web-{CC3EEDBD-97D4-470E-B04A-B43AD70E263A}" dt="2023-03-29T07:07:51.852" v="71" actId="20577"/>
          <ac:spMkLst>
            <pc:docMk/>
            <pc:sldMk cId="840414349" sldId="259"/>
            <ac:spMk id="2" creationId="{57F6FC5F-6B2C-D824-27B1-57AC92CBC9D4}"/>
          </ac:spMkLst>
        </pc:spChg>
        <pc:spChg chg="mod">
          <ac:chgData name="Hannah Chatwin" userId="S::au711684@uni.au.dk::62f47891-2df0-464e-8db2-8e3abba1ea63" providerId="AD" clId="Web-{CC3EEDBD-97D4-470E-B04A-B43AD70E263A}" dt="2023-03-29T07:07:59.305" v="101" actId="20577"/>
          <ac:spMkLst>
            <pc:docMk/>
            <pc:sldMk cId="840414349" sldId="259"/>
            <ac:spMk id="3" creationId="{2F50C58A-F808-47A2-DF18-0716ED52DECD}"/>
          </ac:spMkLst>
        </pc:spChg>
      </pc:sldChg>
    </pc:docChg>
  </pc:docChgLst>
  <pc:docChgLst>
    <pc:chgData name="Hannah Chatwin" userId="S::au711684@uni.au.dk::62f47891-2df0-464e-8db2-8e3abba1ea63" providerId="AD" clId="Web-{3BBFD1EC-9D51-4953-B5E3-AFCB0A44D938}"/>
    <pc:docChg chg="addSld modSld">
      <pc:chgData name="Hannah Chatwin" userId="S::au711684@uni.au.dk::62f47891-2df0-464e-8db2-8e3abba1ea63" providerId="AD" clId="Web-{3BBFD1EC-9D51-4953-B5E3-AFCB0A44D938}" dt="2023-03-29T06:42:01.663" v="29" actId="20577"/>
      <pc:docMkLst>
        <pc:docMk/>
      </pc:docMkLst>
      <pc:sldChg chg="modSp">
        <pc:chgData name="Hannah Chatwin" userId="S::au711684@uni.au.dk::62f47891-2df0-464e-8db2-8e3abba1ea63" providerId="AD" clId="Web-{3BBFD1EC-9D51-4953-B5E3-AFCB0A44D938}" dt="2023-03-29T06:34:54.668" v="5" actId="20577"/>
        <pc:sldMkLst>
          <pc:docMk/>
          <pc:sldMk cId="4077177447" sldId="257"/>
        </pc:sldMkLst>
        <pc:spChg chg="mod">
          <ac:chgData name="Hannah Chatwin" userId="S::au711684@uni.au.dk::62f47891-2df0-464e-8db2-8e3abba1ea63" providerId="AD" clId="Web-{3BBFD1EC-9D51-4953-B5E3-AFCB0A44D938}" dt="2023-03-29T06:34:54.668" v="5" actId="20577"/>
          <ac:spMkLst>
            <pc:docMk/>
            <pc:sldMk cId="4077177447" sldId="257"/>
            <ac:spMk id="2" creationId="{4932F630-99FC-ADC7-F83F-69E06254F236}"/>
          </ac:spMkLst>
        </pc:spChg>
        <pc:spChg chg="mod">
          <ac:chgData name="Hannah Chatwin" userId="S::au711684@uni.au.dk::62f47891-2df0-464e-8db2-8e3abba1ea63" providerId="AD" clId="Web-{3BBFD1EC-9D51-4953-B5E3-AFCB0A44D938}" dt="2023-03-29T06:34:51.543" v="1" actId="20577"/>
          <ac:spMkLst>
            <pc:docMk/>
            <pc:sldMk cId="4077177447" sldId="257"/>
            <ac:spMk id="3" creationId="{7549F2D6-F7A8-B902-1FCE-1C592EBB61A3}"/>
          </ac:spMkLst>
        </pc:spChg>
      </pc:sldChg>
      <pc:sldChg chg="modSp new">
        <pc:chgData name="Hannah Chatwin" userId="S::au711684@uni.au.dk::62f47891-2df0-464e-8db2-8e3abba1ea63" providerId="AD" clId="Web-{3BBFD1EC-9D51-4953-B5E3-AFCB0A44D938}" dt="2023-03-29T06:42:01.663" v="29" actId="20577"/>
        <pc:sldMkLst>
          <pc:docMk/>
          <pc:sldMk cId="852759981" sldId="258"/>
        </pc:sldMkLst>
        <pc:spChg chg="mod">
          <ac:chgData name="Hannah Chatwin" userId="S::au711684@uni.au.dk::62f47891-2df0-464e-8db2-8e3abba1ea63" providerId="AD" clId="Web-{3BBFD1EC-9D51-4953-B5E3-AFCB0A44D938}" dt="2023-03-29T06:40:56.175" v="8" actId="20577"/>
          <ac:spMkLst>
            <pc:docMk/>
            <pc:sldMk cId="852759981" sldId="258"/>
            <ac:spMk id="2" creationId="{1A392611-EF23-E7D9-D031-0DF12AF8149B}"/>
          </ac:spMkLst>
        </pc:spChg>
        <pc:spChg chg="mod">
          <ac:chgData name="Hannah Chatwin" userId="S::au711684@uni.au.dk::62f47891-2df0-464e-8db2-8e3abba1ea63" providerId="AD" clId="Web-{3BBFD1EC-9D51-4953-B5E3-AFCB0A44D938}" dt="2023-03-29T06:42:01.663" v="29" actId="20577"/>
          <ac:spMkLst>
            <pc:docMk/>
            <pc:sldMk cId="852759981" sldId="258"/>
            <ac:spMk id="3" creationId="{F7BAB98F-9B11-61EB-E886-92C0CEF2DE72}"/>
          </ac:spMkLst>
        </pc:spChg>
      </pc:sldChg>
    </pc:docChg>
  </pc:docChgLst>
  <pc:docChgLst>
    <pc:chgData name="Hannah Chatwin" userId="S::au711684@uni.au.dk::62f47891-2df0-464e-8db2-8e3abba1ea63" providerId="AD" clId="Web-{B0429883-291C-4940-B110-E24774F8957C}"/>
    <pc:docChg chg="modSld">
      <pc:chgData name="Hannah Chatwin" userId="S::au711684@uni.au.dk::62f47891-2df0-464e-8db2-8e3abba1ea63" providerId="AD" clId="Web-{B0429883-291C-4940-B110-E24774F8957C}" dt="2023-03-30T09:59:44.597" v="118" actId="20577"/>
      <pc:docMkLst>
        <pc:docMk/>
      </pc:docMkLst>
      <pc:sldChg chg="modSp">
        <pc:chgData name="Hannah Chatwin" userId="S::au711684@uni.au.dk::62f47891-2df0-464e-8db2-8e3abba1ea63" providerId="AD" clId="Web-{B0429883-291C-4940-B110-E24774F8957C}" dt="2023-03-30T09:59:44.597" v="118" actId="20577"/>
        <pc:sldMkLst>
          <pc:docMk/>
          <pc:sldMk cId="840414349" sldId="259"/>
        </pc:sldMkLst>
        <pc:spChg chg="mod">
          <ac:chgData name="Hannah Chatwin" userId="S::au711684@uni.au.dk::62f47891-2df0-464e-8db2-8e3abba1ea63" providerId="AD" clId="Web-{B0429883-291C-4940-B110-E24774F8957C}" dt="2023-03-30T09:59:44.597" v="118" actId="20577"/>
          <ac:spMkLst>
            <pc:docMk/>
            <pc:sldMk cId="840414349" sldId="259"/>
            <ac:spMk id="3" creationId="{2F50C58A-F808-47A2-DF18-0716ED52DECD}"/>
          </ac:spMkLst>
        </pc:spChg>
      </pc:sldChg>
      <pc:sldChg chg="modSp">
        <pc:chgData name="Hannah Chatwin" userId="S::au711684@uni.au.dk::62f47891-2df0-464e-8db2-8e3abba1ea63" providerId="AD" clId="Web-{B0429883-291C-4940-B110-E24774F8957C}" dt="2023-03-30T09:58:21.032" v="90"/>
        <pc:sldMkLst>
          <pc:docMk/>
          <pc:sldMk cId="3043391760" sldId="265"/>
        </pc:sldMkLst>
        <pc:graphicFrameChg chg="mod modGraphic">
          <ac:chgData name="Hannah Chatwin" userId="S::au711684@uni.au.dk::62f47891-2df0-464e-8db2-8e3abba1ea63" providerId="AD" clId="Web-{B0429883-291C-4940-B110-E24774F8957C}" dt="2023-03-30T09:58:21.032" v="90"/>
          <ac:graphicFrameMkLst>
            <pc:docMk/>
            <pc:sldMk cId="3043391760" sldId="265"/>
            <ac:graphicFrameMk id="6" creationId="{6FE0FBDD-7EB6-82E4-F422-42B41BB14FAB}"/>
          </ac:graphicFrameMkLst>
        </pc:graphicFrameChg>
      </pc:sldChg>
    </pc:docChg>
  </pc:docChgLst>
  <pc:docChgLst>
    <pc:chgData name="Hannah Chatwin" userId="S::au711684@uni.au.dk::62f47891-2df0-464e-8db2-8e3abba1ea63" providerId="AD" clId="Web-{4940EC24-C86C-4BA9-A913-8AAFF4ACCDB7}"/>
    <pc:docChg chg="modSld">
      <pc:chgData name="Hannah Chatwin" userId="S::au711684@uni.au.dk::62f47891-2df0-464e-8db2-8e3abba1ea63" providerId="AD" clId="Web-{4940EC24-C86C-4BA9-A913-8AAFF4ACCDB7}" dt="2023-03-30T09:38:54.207" v="66" actId="20577"/>
      <pc:docMkLst>
        <pc:docMk/>
      </pc:docMkLst>
      <pc:sldChg chg="modSp">
        <pc:chgData name="Hannah Chatwin" userId="S::au711684@uni.au.dk::62f47891-2df0-464e-8db2-8e3abba1ea63" providerId="AD" clId="Web-{4940EC24-C86C-4BA9-A913-8AAFF4ACCDB7}" dt="2023-03-30T09:38:54.207" v="66" actId="20577"/>
        <pc:sldMkLst>
          <pc:docMk/>
          <pc:sldMk cId="840414349" sldId="259"/>
        </pc:sldMkLst>
        <pc:spChg chg="mod">
          <ac:chgData name="Hannah Chatwin" userId="S::au711684@uni.au.dk::62f47891-2df0-464e-8db2-8e3abba1ea63" providerId="AD" clId="Web-{4940EC24-C86C-4BA9-A913-8AAFF4ACCDB7}" dt="2023-03-30T09:38:54.207" v="66" actId="20577"/>
          <ac:spMkLst>
            <pc:docMk/>
            <pc:sldMk cId="840414349" sldId="259"/>
            <ac:spMk id="3" creationId="{2F50C58A-F808-47A2-DF18-0716ED52DECD}"/>
          </ac:spMkLst>
        </pc:spChg>
      </pc:sldChg>
    </pc:docChg>
  </pc:docChgLst>
  <pc:docChgLst>
    <pc:chgData name="Alisha Silvia Mercedes Hall" userId="S::au734169@uni.au.dk::2d05916f-0a65-40fb-890b-3da59756b658" providerId="AD" clId="Web-{213AA8B5-98EE-4019-8D57-2562C8BE6DFF}"/>
    <pc:docChg chg="modSld">
      <pc:chgData name="Alisha Silvia Mercedes Hall" userId="S::au734169@uni.au.dk::2d05916f-0a65-40fb-890b-3da59756b658" providerId="AD" clId="Web-{213AA8B5-98EE-4019-8D57-2562C8BE6DFF}" dt="2023-03-30T13:36:22.569" v="17" actId="20577"/>
      <pc:docMkLst>
        <pc:docMk/>
      </pc:docMkLst>
      <pc:sldChg chg="modSp">
        <pc:chgData name="Alisha Silvia Mercedes Hall" userId="S::au734169@uni.au.dk::2d05916f-0a65-40fb-890b-3da59756b658" providerId="AD" clId="Web-{213AA8B5-98EE-4019-8D57-2562C8BE6DFF}" dt="2023-03-30T13:36:22.569" v="17" actId="20577"/>
        <pc:sldMkLst>
          <pc:docMk/>
          <pc:sldMk cId="800723873" sldId="268"/>
        </pc:sldMkLst>
        <pc:spChg chg="mod">
          <ac:chgData name="Alisha Silvia Mercedes Hall" userId="S::au734169@uni.au.dk::2d05916f-0a65-40fb-890b-3da59756b658" providerId="AD" clId="Web-{213AA8B5-98EE-4019-8D57-2562C8BE6DFF}" dt="2023-03-30T13:36:22.569" v="17" actId="20577"/>
          <ac:spMkLst>
            <pc:docMk/>
            <pc:sldMk cId="800723873" sldId="268"/>
            <ac:spMk id="3" creationId="{2FAD823D-C92E-21EB-542F-67D546F596CA}"/>
          </ac:spMkLst>
        </pc:spChg>
      </pc:sldChg>
    </pc:docChg>
  </pc:docChgLst>
  <pc:docChgLst>
    <pc:chgData name="Jessica Rose Mundy" userId="S::au730980@uni.au.dk::47a4432f-3287-4610-8c9a-e653a97aba7e" providerId="AD" clId="Web-{34496CB0-05EF-42A6-A9F2-EBD0ED360FFF}"/>
    <pc:docChg chg="modSld">
      <pc:chgData name="Jessica Rose Mundy" userId="S::au730980@uni.au.dk::47a4432f-3287-4610-8c9a-e653a97aba7e" providerId="AD" clId="Web-{34496CB0-05EF-42A6-A9F2-EBD0ED360FFF}" dt="2023-03-30T09:26:51.274" v="14" actId="20577"/>
      <pc:docMkLst>
        <pc:docMk/>
      </pc:docMkLst>
      <pc:sldChg chg="modSp">
        <pc:chgData name="Jessica Rose Mundy" userId="S::au730980@uni.au.dk::47a4432f-3287-4610-8c9a-e653a97aba7e" providerId="AD" clId="Web-{34496CB0-05EF-42A6-A9F2-EBD0ED360FFF}" dt="2023-03-30T09:26:51.274" v="14" actId="20577"/>
        <pc:sldMkLst>
          <pc:docMk/>
          <pc:sldMk cId="2775107717" sldId="261"/>
        </pc:sldMkLst>
        <pc:spChg chg="mod">
          <ac:chgData name="Jessica Rose Mundy" userId="S::au730980@uni.au.dk::47a4432f-3287-4610-8c9a-e653a97aba7e" providerId="AD" clId="Web-{34496CB0-05EF-42A6-A9F2-EBD0ED360FFF}" dt="2023-03-30T09:26:51.274" v="14" actId="20577"/>
          <ac:spMkLst>
            <pc:docMk/>
            <pc:sldMk cId="2775107717" sldId="261"/>
            <ac:spMk id="7" creationId="{CCB79F6E-0317-C4B3-1197-9C3698F6FC59}"/>
          </ac:spMkLst>
        </pc:spChg>
      </pc:sldChg>
    </pc:docChg>
  </pc:docChgLst>
  <pc:docChgLst>
    <pc:chgData name="Hannah Chatwin" userId="S::au711684@uni.au.dk::62f47891-2df0-464e-8db2-8e3abba1ea63" providerId="AD" clId="Web-{74504BAA-3A4B-4746-8CF3-8848D2FF2BFD}"/>
    <pc:docChg chg="addSld delSld modSld">
      <pc:chgData name="Hannah Chatwin" userId="S::au711684@uni.au.dk::62f47891-2df0-464e-8db2-8e3abba1ea63" providerId="AD" clId="Web-{74504BAA-3A4B-4746-8CF3-8848D2FF2BFD}" dt="2023-03-30T06:42:54.246" v="924" actId="20577"/>
      <pc:docMkLst>
        <pc:docMk/>
      </pc:docMkLst>
      <pc:sldChg chg="modSp">
        <pc:chgData name="Hannah Chatwin" userId="S::au711684@uni.au.dk::62f47891-2df0-464e-8db2-8e3abba1ea63" providerId="AD" clId="Web-{74504BAA-3A4B-4746-8CF3-8848D2FF2BFD}" dt="2023-03-30T06:42:54.246" v="924" actId="20577"/>
        <pc:sldMkLst>
          <pc:docMk/>
          <pc:sldMk cId="4077177447" sldId="257"/>
        </pc:sldMkLst>
        <pc:spChg chg="mod">
          <ac:chgData name="Hannah Chatwin" userId="S::au711684@uni.au.dk::62f47891-2df0-464e-8db2-8e3abba1ea63" providerId="AD" clId="Web-{74504BAA-3A4B-4746-8CF3-8848D2FF2BFD}" dt="2023-03-30T06:42:54.246" v="924" actId="20577"/>
          <ac:spMkLst>
            <pc:docMk/>
            <pc:sldMk cId="4077177447" sldId="257"/>
            <ac:spMk id="3" creationId="{7549F2D6-F7A8-B902-1FCE-1C592EBB61A3}"/>
          </ac:spMkLst>
        </pc:spChg>
      </pc:sldChg>
      <pc:sldChg chg="del">
        <pc:chgData name="Hannah Chatwin" userId="S::au711684@uni.au.dk::62f47891-2df0-464e-8db2-8e3abba1ea63" providerId="AD" clId="Web-{74504BAA-3A4B-4746-8CF3-8848D2FF2BFD}" dt="2023-03-30T06:25:28.697" v="300"/>
        <pc:sldMkLst>
          <pc:docMk/>
          <pc:sldMk cId="852759981" sldId="258"/>
        </pc:sldMkLst>
      </pc:sldChg>
      <pc:sldChg chg="modSp">
        <pc:chgData name="Hannah Chatwin" userId="S::au711684@uni.au.dk::62f47891-2df0-464e-8db2-8e3abba1ea63" providerId="AD" clId="Web-{74504BAA-3A4B-4746-8CF3-8848D2FF2BFD}" dt="2023-03-30T06:40:00.681" v="820" actId="20577"/>
        <pc:sldMkLst>
          <pc:docMk/>
          <pc:sldMk cId="840414349" sldId="259"/>
        </pc:sldMkLst>
        <pc:spChg chg="mod">
          <ac:chgData name="Hannah Chatwin" userId="S::au711684@uni.au.dk::62f47891-2df0-464e-8db2-8e3abba1ea63" providerId="AD" clId="Web-{74504BAA-3A4B-4746-8CF3-8848D2FF2BFD}" dt="2023-03-30T06:40:00.681" v="820" actId="20577"/>
          <ac:spMkLst>
            <pc:docMk/>
            <pc:sldMk cId="840414349" sldId="259"/>
            <ac:spMk id="3" creationId="{2F50C58A-F808-47A2-DF18-0716ED52DECD}"/>
          </ac:spMkLst>
        </pc:spChg>
      </pc:sldChg>
      <pc:sldChg chg="addSp delSp modSp new">
        <pc:chgData name="Hannah Chatwin" userId="S::au711684@uni.au.dk::62f47891-2df0-464e-8db2-8e3abba1ea63" providerId="AD" clId="Web-{74504BAA-3A4B-4746-8CF3-8848D2FF2BFD}" dt="2023-03-30T06:34:37.253" v="796"/>
        <pc:sldMkLst>
          <pc:docMk/>
          <pc:sldMk cId="3043391760" sldId="265"/>
        </pc:sldMkLst>
        <pc:spChg chg="mod">
          <ac:chgData name="Hannah Chatwin" userId="S::au711684@uni.au.dk::62f47891-2df0-464e-8db2-8e3abba1ea63" providerId="AD" clId="Web-{74504BAA-3A4B-4746-8CF3-8848D2FF2BFD}" dt="2023-03-30T06:23:53.242" v="255" actId="20577"/>
          <ac:spMkLst>
            <pc:docMk/>
            <pc:sldMk cId="3043391760" sldId="265"/>
            <ac:spMk id="2" creationId="{3CF310AC-141F-C779-E2AF-C83AED6780EA}"/>
          </ac:spMkLst>
        </pc:spChg>
        <pc:spChg chg="del">
          <ac:chgData name="Hannah Chatwin" userId="S::au711684@uni.au.dk::62f47891-2df0-464e-8db2-8e3abba1ea63" providerId="AD" clId="Web-{74504BAA-3A4B-4746-8CF3-8848D2FF2BFD}" dt="2023-03-30T06:21:36.615" v="1"/>
          <ac:spMkLst>
            <pc:docMk/>
            <pc:sldMk cId="3043391760" sldId="265"/>
            <ac:spMk id="3" creationId="{2E1000E3-545C-02E2-CA95-FEA25DB5777B}"/>
          </ac:spMkLst>
        </pc:spChg>
        <pc:graphicFrameChg chg="add mod ord modGraphic">
          <ac:chgData name="Hannah Chatwin" userId="S::au711684@uni.au.dk::62f47891-2df0-464e-8db2-8e3abba1ea63" providerId="AD" clId="Web-{74504BAA-3A4B-4746-8CF3-8848D2FF2BFD}" dt="2023-03-30T06:34:37.253" v="796"/>
          <ac:graphicFrameMkLst>
            <pc:docMk/>
            <pc:sldMk cId="3043391760" sldId="265"/>
            <ac:graphicFrameMk id="6" creationId="{6FE0FBDD-7EB6-82E4-F422-42B41BB14FAB}"/>
          </ac:graphicFrameMkLst>
        </pc:graphicFrameChg>
      </pc:sldChg>
    </pc:docChg>
  </pc:docChgLst>
</pc:chgInfo>
</file>

<file path=ppt/media/hdphoto1.wdp>
</file>

<file path=ppt/media/image1.png>
</file>

<file path=ppt/media/image10.svg>
</file>

<file path=ppt/media/image11.png>
</file>

<file path=ppt/media/image12.png>
</file>

<file path=ppt/media/image13.svg>
</file>

<file path=ppt/media/image2.sv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A1FF93-235E-6649-AC30-6A90A8D620C6}" type="datetimeFigureOut">
              <a:rPr lang="en-DK" smtClean="0"/>
              <a:t>03/31/2023</a:t>
            </a:fld>
            <a:endParaRPr lang="en-D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D05586-8E72-DB49-B54B-EBE71DFC3EB0}" type="slidenum">
              <a:rPr lang="en-DK" smtClean="0"/>
              <a:t>‹#›</a:t>
            </a:fld>
            <a:endParaRPr lang="en-DK"/>
          </a:p>
        </p:txBody>
      </p:sp>
    </p:spTree>
    <p:extLst>
      <p:ext uri="{BB962C8B-B14F-4D97-AF65-F5344CB8AC3E}">
        <p14:creationId xmlns:p14="http://schemas.microsoft.com/office/powerpoint/2010/main" val="1699766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72842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4480560"/>
            <a:ext cx="9144000" cy="1383299"/>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4724400" y="6354430"/>
            <a:ext cx="2743200" cy="365125"/>
          </a:xfrm>
          <a:prstGeom prst="rect">
            <a:avLst/>
          </a:prstGeom>
        </p:spPr>
        <p:txBody>
          <a:bodyPr/>
          <a:lstStyle/>
          <a:p>
            <a:r>
              <a:rPr lang="da-DK"/>
              <a:t>31.03.2023</a:t>
            </a:r>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grpSp>
        <p:nvGrpSpPr>
          <p:cNvPr id="15" name="Group 14">
            <a:extLst>
              <a:ext uri="{FF2B5EF4-FFF2-40B4-BE49-F238E27FC236}">
                <a16:creationId xmlns:a16="http://schemas.microsoft.com/office/drawing/2014/main" id="{6BD57647-3AF8-B13E-F8E1-848644FA20DC}"/>
              </a:ext>
            </a:extLst>
          </p:cNvPr>
          <p:cNvGrpSpPr/>
          <p:nvPr userDrawn="1"/>
        </p:nvGrpSpPr>
        <p:grpSpPr>
          <a:xfrm>
            <a:off x="0" y="0"/>
            <a:ext cx="12192000" cy="984260"/>
            <a:chOff x="798444" y="1690684"/>
            <a:chExt cx="10621618" cy="134941"/>
          </a:xfrm>
        </p:grpSpPr>
        <p:sp>
          <p:nvSpPr>
            <p:cNvPr id="16" name="Rectangle 15">
              <a:extLst>
                <a:ext uri="{FF2B5EF4-FFF2-40B4-BE49-F238E27FC236}">
                  <a16:creationId xmlns:a16="http://schemas.microsoft.com/office/drawing/2014/main" id="{10E8714A-DCE8-F0F1-F36F-39B4D9639CAD}"/>
                </a:ext>
              </a:extLst>
            </p:cNvPr>
            <p:cNvSpPr/>
            <p:nvPr userDrawn="1"/>
          </p:nvSpPr>
          <p:spPr>
            <a:xfrm>
              <a:off x="798444" y="1690688"/>
              <a:ext cx="1517374" cy="13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7" name="Rectangle 16">
              <a:extLst>
                <a:ext uri="{FF2B5EF4-FFF2-40B4-BE49-F238E27FC236}">
                  <a16:creationId xmlns:a16="http://schemas.microsoft.com/office/drawing/2014/main" id="{4D8FB4DF-7A73-CB05-58E7-7E46CD24D3EE}"/>
                </a:ext>
              </a:extLst>
            </p:cNvPr>
            <p:cNvSpPr/>
            <p:nvPr userDrawn="1"/>
          </p:nvSpPr>
          <p:spPr>
            <a:xfrm>
              <a:off x="2315818" y="1690687"/>
              <a:ext cx="1517374" cy="1349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8" name="Rectangle 17">
              <a:extLst>
                <a:ext uri="{FF2B5EF4-FFF2-40B4-BE49-F238E27FC236}">
                  <a16:creationId xmlns:a16="http://schemas.microsoft.com/office/drawing/2014/main" id="{D3BAAB8E-434E-045B-28A1-5FB4B863D558}"/>
                </a:ext>
              </a:extLst>
            </p:cNvPr>
            <p:cNvSpPr/>
            <p:nvPr userDrawn="1"/>
          </p:nvSpPr>
          <p:spPr>
            <a:xfrm>
              <a:off x="3833192" y="1690687"/>
              <a:ext cx="1517374" cy="134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9" name="Rectangle 18">
              <a:extLst>
                <a:ext uri="{FF2B5EF4-FFF2-40B4-BE49-F238E27FC236}">
                  <a16:creationId xmlns:a16="http://schemas.microsoft.com/office/drawing/2014/main" id="{825763F2-F614-460A-8D89-E1BC6C1415DC}"/>
                </a:ext>
              </a:extLst>
            </p:cNvPr>
            <p:cNvSpPr/>
            <p:nvPr userDrawn="1"/>
          </p:nvSpPr>
          <p:spPr>
            <a:xfrm>
              <a:off x="5350566" y="1690686"/>
              <a:ext cx="1517374" cy="134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0" name="Rectangle 19">
              <a:extLst>
                <a:ext uri="{FF2B5EF4-FFF2-40B4-BE49-F238E27FC236}">
                  <a16:creationId xmlns:a16="http://schemas.microsoft.com/office/drawing/2014/main" id="{C5975215-A89D-A582-A1F4-07C76B677378}"/>
                </a:ext>
              </a:extLst>
            </p:cNvPr>
            <p:cNvSpPr/>
            <p:nvPr userDrawn="1"/>
          </p:nvSpPr>
          <p:spPr>
            <a:xfrm>
              <a:off x="6867940" y="1690686"/>
              <a:ext cx="1517374" cy="134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1" name="Rectangle 20">
              <a:extLst>
                <a:ext uri="{FF2B5EF4-FFF2-40B4-BE49-F238E27FC236}">
                  <a16:creationId xmlns:a16="http://schemas.microsoft.com/office/drawing/2014/main" id="{1006DFA6-BA63-C89C-D03C-794F3AD0D1C9}"/>
                </a:ext>
              </a:extLst>
            </p:cNvPr>
            <p:cNvSpPr/>
            <p:nvPr userDrawn="1"/>
          </p:nvSpPr>
          <p:spPr>
            <a:xfrm>
              <a:off x="8385314" y="1690684"/>
              <a:ext cx="1517374" cy="1349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2" name="Rectangle 21">
              <a:extLst>
                <a:ext uri="{FF2B5EF4-FFF2-40B4-BE49-F238E27FC236}">
                  <a16:creationId xmlns:a16="http://schemas.microsoft.com/office/drawing/2014/main" id="{9326A174-8262-E4A6-F6E8-8D64369FAB0F}"/>
                </a:ext>
              </a:extLst>
            </p:cNvPr>
            <p:cNvSpPr/>
            <p:nvPr userDrawn="1"/>
          </p:nvSpPr>
          <p:spPr>
            <a:xfrm>
              <a:off x="9902688" y="1690686"/>
              <a:ext cx="1517374" cy="13493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grpSp>
      <p:grpSp>
        <p:nvGrpSpPr>
          <p:cNvPr id="41" name="Group 40">
            <a:extLst>
              <a:ext uri="{FF2B5EF4-FFF2-40B4-BE49-F238E27FC236}">
                <a16:creationId xmlns:a16="http://schemas.microsoft.com/office/drawing/2014/main" id="{32423A46-B109-685B-4E96-BB9821FEDCF5}"/>
              </a:ext>
            </a:extLst>
          </p:cNvPr>
          <p:cNvGrpSpPr/>
          <p:nvPr userDrawn="1"/>
        </p:nvGrpSpPr>
        <p:grpSpPr>
          <a:xfrm>
            <a:off x="-2" y="4723"/>
            <a:ext cx="12192005" cy="989418"/>
            <a:chOff x="335277" y="4723"/>
            <a:chExt cx="12192005" cy="989418"/>
          </a:xfrm>
        </p:grpSpPr>
        <p:pic>
          <p:nvPicPr>
            <p:cNvPr id="35" name="Graphic 34" descr="DNA outline">
              <a:extLst>
                <a:ext uri="{FF2B5EF4-FFF2-40B4-BE49-F238E27FC236}">
                  <a16:creationId xmlns:a16="http://schemas.microsoft.com/office/drawing/2014/main" id="{B9ABBCD2-DCA9-B424-F5B8-2235416B1CA8}"/>
                </a:ext>
              </a:extLst>
            </p:cNvPr>
            <p:cNvPicPr>
              <a:picLocks noChangeAspect="1"/>
            </p:cNvPicPr>
            <p:nvPr userDrawn="1"/>
          </p:nvPicPr>
          <p:blipFill rotWithShape="1">
            <a:blip r:embed="rId2">
              <a:duotone>
                <a:schemeClr val="accent1">
                  <a:shade val="45000"/>
                  <a:satMod val="135000"/>
                </a:schemeClr>
                <a:prstClr val="white"/>
              </a:duotone>
              <a:extLst>
                <a:ext uri="{96DAC541-7B7A-43D3-8B79-37D633B846F1}">
                  <asvg:svgBlip xmlns:asvg="http://schemas.microsoft.com/office/drawing/2016/SVG/main" r:embed="rId3"/>
                </a:ext>
              </a:extLst>
            </a:blip>
            <a:srcRect l="29128" t="3712" r="28936" b="19317"/>
            <a:stretch/>
          </p:blipFill>
          <p:spPr>
            <a:xfrm rot="5400000">
              <a:off x="748592" y="-408592"/>
              <a:ext cx="989418" cy="1816047"/>
            </a:xfrm>
            <a:prstGeom prst="rect">
              <a:avLst/>
            </a:prstGeom>
          </p:spPr>
        </p:pic>
        <p:pic>
          <p:nvPicPr>
            <p:cNvPr id="36" name="Graphic 35" descr="DNA outline">
              <a:extLst>
                <a:ext uri="{FF2B5EF4-FFF2-40B4-BE49-F238E27FC236}">
                  <a16:creationId xmlns:a16="http://schemas.microsoft.com/office/drawing/2014/main" id="{7BB3D016-DD53-E6F0-E725-203C7C95AFCB}"/>
                </a:ext>
              </a:extLst>
            </p:cNvPr>
            <p:cNvPicPr>
              <a:picLocks noChangeAspect="1"/>
            </p:cNvPicPr>
            <p:nvPr userDrawn="1"/>
          </p:nvPicPr>
          <p:blipFill rotWithShape="1">
            <a:blip r:embed="rId2">
              <a:duotone>
                <a:schemeClr val="accent1">
                  <a:shade val="45000"/>
                  <a:satMod val="135000"/>
                </a:schemeClr>
                <a:prstClr val="white"/>
              </a:duotone>
              <a:extLst>
                <a:ext uri="{96DAC541-7B7A-43D3-8B79-37D633B846F1}">
                  <asvg:svgBlip xmlns:asvg="http://schemas.microsoft.com/office/drawing/2016/SVG/main" r:embed="rId3"/>
                </a:ext>
              </a:extLst>
            </a:blip>
            <a:srcRect l="29128" t="3712" r="28936" b="3814"/>
            <a:stretch/>
          </p:blipFill>
          <p:spPr>
            <a:xfrm rot="5400000">
              <a:off x="2712564" y="-591472"/>
              <a:ext cx="989418" cy="2181808"/>
            </a:xfrm>
            <a:prstGeom prst="rect">
              <a:avLst/>
            </a:prstGeom>
          </p:spPr>
        </p:pic>
        <p:pic>
          <p:nvPicPr>
            <p:cNvPr id="37" name="Graphic 36" descr="DNA outline">
              <a:extLst>
                <a:ext uri="{FF2B5EF4-FFF2-40B4-BE49-F238E27FC236}">
                  <a16:creationId xmlns:a16="http://schemas.microsoft.com/office/drawing/2014/main" id="{071E037D-40C0-FF2D-C622-37F2E45F3419}"/>
                </a:ext>
              </a:extLst>
            </p:cNvPr>
            <p:cNvPicPr>
              <a:picLocks noChangeAspect="1"/>
            </p:cNvPicPr>
            <p:nvPr userDrawn="1"/>
          </p:nvPicPr>
          <p:blipFill rotWithShape="1">
            <a:blip r:embed="rId2">
              <a:duotone>
                <a:schemeClr val="accent1">
                  <a:shade val="45000"/>
                  <a:satMod val="135000"/>
                </a:schemeClr>
                <a:prstClr val="white"/>
              </a:duotone>
              <a:extLst>
                <a:ext uri="{96DAC541-7B7A-43D3-8B79-37D633B846F1}">
                  <asvg:svgBlip xmlns:asvg="http://schemas.microsoft.com/office/drawing/2016/SVG/main" r:embed="rId3"/>
                </a:ext>
              </a:extLst>
            </a:blip>
            <a:srcRect l="29128" t="3712" r="28936" b="3814"/>
            <a:stretch/>
          </p:blipFill>
          <p:spPr>
            <a:xfrm rot="5400000">
              <a:off x="4854487" y="-591472"/>
              <a:ext cx="989418" cy="2181808"/>
            </a:xfrm>
            <a:prstGeom prst="rect">
              <a:avLst/>
            </a:prstGeom>
          </p:spPr>
        </p:pic>
        <p:pic>
          <p:nvPicPr>
            <p:cNvPr id="38" name="Graphic 37" descr="DNA outline">
              <a:extLst>
                <a:ext uri="{FF2B5EF4-FFF2-40B4-BE49-F238E27FC236}">
                  <a16:creationId xmlns:a16="http://schemas.microsoft.com/office/drawing/2014/main" id="{F031F730-D34D-E52A-475B-08F9DB6AB873}"/>
                </a:ext>
              </a:extLst>
            </p:cNvPr>
            <p:cNvPicPr>
              <a:picLocks noChangeAspect="1"/>
            </p:cNvPicPr>
            <p:nvPr userDrawn="1"/>
          </p:nvPicPr>
          <p:blipFill rotWithShape="1">
            <a:blip r:embed="rId2">
              <a:duotone>
                <a:schemeClr val="accent1">
                  <a:shade val="45000"/>
                  <a:satMod val="135000"/>
                </a:schemeClr>
                <a:prstClr val="white"/>
              </a:duotone>
              <a:extLst>
                <a:ext uri="{96DAC541-7B7A-43D3-8B79-37D633B846F1}">
                  <asvg:svgBlip xmlns:asvg="http://schemas.microsoft.com/office/drawing/2016/SVG/main" r:embed="rId3"/>
                </a:ext>
              </a:extLst>
            </a:blip>
            <a:srcRect l="29128" t="3712" r="28936" b="3814"/>
            <a:stretch/>
          </p:blipFill>
          <p:spPr>
            <a:xfrm rot="5400000">
              <a:off x="6998905" y="-591472"/>
              <a:ext cx="989418" cy="2181808"/>
            </a:xfrm>
            <a:prstGeom prst="rect">
              <a:avLst/>
            </a:prstGeom>
          </p:spPr>
        </p:pic>
        <p:pic>
          <p:nvPicPr>
            <p:cNvPr id="39" name="Graphic 38" descr="DNA outline">
              <a:extLst>
                <a:ext uri="{FF2B5EF4-FFF2-40B4-BE49-F238E27FC236}">
                  <a16:creationId xmlns:a16="http://schemas.microsoft.com/office/drawing/2014/main" id="{20ABC3D3-4048-4697-D73D-51263B046BD2}"/>
                </a:ext>
              </a:extLst>
            </p:cNvPr>
            <p:cNvPicPr>
              <a:picLocks noChangeAspect="1"/>
            </p:cNvPicPr>
            <p:nvPr userDrawn="1"/>
          </p:nvPicPr>
          <p:blipFill rotWithShape="1">
            <a:blip r:embed="rId2">
              <a:duotone>
                <a:schemeClr val="accent1">
                  <a:shade val="45000"/>
                  <a:satMod val="135000"/>
                </a:schemeClr>
                <a:prstClr val="white"/>
              </a:duotone>
              <a:extLst>
                <a:ext uri="{96DAC541-7B7A-43D3-8B79-37D633B846F1}">
                  <asvg:svgBlip xmlns:asvg="http://schemas.microsoft.com/office/drawing/2016/SVG/main" r:embed="rId3"/>
                </a:ext>
              </a:extLst>
            </a:blip>
            <a:srcRect l="29128" t="3712" r="28936" b="3814"/>
            <a:stretch/>
          </p:blipFill>
          <p:spPr>
            <a:xfrm rot="5400000">
              <a:off x="9146734" y="-591472"/>
              <a:ext cx="989418" cy="2181808"/>
            </a:xfrm>
            <a:prstGeom prst="rect">
              <a:avLst/>
            </a:prstGeom>
          </p:spPr>
        </p:pic>
        <p:pic>
          <p:nvPicPr>
            <p:cNvPr id="40" name="Graphic 39" descr="DNA outline">
              <a:extLst>
                <a:ext uri="{FF2B5EF4-FFF2-40B4-BE49-F238E27FC236}">
                  <a16:creationId xmlns:a16="http://schemas.microsoft.com/office/drawing/2014/main" id="{3412FE66-4038-555A-270A-0E19FEDB9214}"/>
                </a:ext>
              </a:extLst>
            </p:cNvPr>
            <p:cNvPicPr>
              <a:picLocks noChangeAspect="1"/>
            </p:cNvPicPr>
            <p:nvPr userDrawn="1"/>
          </p:nvPicPr>
          <p:blipFill rotWithShape="1">
            <a:blip r:embed="rId2">
              <a:duotone>
                <a:schemeClr val="accent1">
                  <a:shade val="45000"/>
                  <a:satMod val="135000"/>
                </a:schemeClr>
                <a:prstClr val="white"/>
              </a:duotone>
              <a:extLst>
                <a:ext uri="{96DAC541-7B7A-43D3-8B79-37D633B846F1}">
                  <asvg:svgBlip xmlns:asvg="http://schemas.microsoft.com/office/drawing/2016/SVG/main" r:embed="rId3"/>
                </a:ext>
              </a:extLst>
            </a:blip>
            <a:srcRect l="29128" t="18274" r="28936" b="3814"/>
            <a:stretch/>
          </p:blipFill>
          <p:spPr>
            <a:xfrm rot="5400000">
              <a:off x="11113458" y="-419683"/>
              <a:ext cx="989418" cy="1838230"/>
            </a:xfrm>
            <a:prstGeom prst="rect">
              <a:avLst/>
            </a:prstGeom>
          </p:spPr>
        </p:pic>
      </p:grpSp>
      <p:sp>
        <p:nvSpPr>
          <p:cNvPr id="23" name="Rectangle 22">
            <a:extLst>
              <a:ext uri="{FF2B5EF4-FFF2-40B4-BE49-F238E27FC236}">
                <a16:creationId xmlns:a16="http://schemas.microsoft.com/office/drawing/2014/main" id="{40F7A56C-D5B8-D6A8-8BA2-2A7509F3AB0F}"/>
              </a:ext>
            </a:extLst>
          </p:cNvPr>
          <p:cNvSpPr/>
          <p:nvPr userDrawn="1"/>
        </p:nvSpPr>
        <p:spPr>
          <a:xfrm>
            <a:off x="0" y="984260"/>
            <a:ext cx="12192000" cy="13810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Tree>
    <p:extLst>
      <p:ext uri="{BB962C8B-B14F-4D97-AF65-F5344CB8AC3E}">
        <p14:creationId xmlns:p14="http://schemas.microsoft.com/office/powerpoint/2010/main" val="35183937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F338E655-0F3C-1421-F240-CEF38C35BC28}"/>
              </a:ext>
            </a:extLst>
          </p:cNvPr>
          <p:cNvGrpSpPr/>
          <p:nvPr userDrawn="1"/>
        </p:nvGrpSpPr>
        <p:grpSpPr>
          <a:xfrm>
            <a:off x="0" y="-1583"/>
            <a:ext cx="12192000" cy="110917"/>
            <a:chOff x="798444" y="1690684"/>
            <a:chExt cx="10621618" cy="134941"/>
          </a:xfrm>
        </p:grpSpPr>
        <p:sp>
          <p:nvSpPr>
            <p:cNvPr id="8" name="Rectangle 7">
              <a:extLst>
                <a:ext uri="{FF2B5EF4-FFF2-40B4-BE49-F238E27FC236}">
                  <a16:creationId xmlns:a16="http://schemas.microsoft.com/office/drawing/2014/main" id="{7A8EC186-AABD-4683-8CC7-F8B2E4021E3D}"/>
                </a:ext>
              </a:extLst>
            </p:cNvPr>
            <p:cNvSpPr/>
            <p:nvPr userDrawn="1"/>
          </p:nvSpPr>
          <p:spPr>
            <a:xfrm>
              <a:off x="798444" y="1690688"/>
              <a:ext cx="1517374" cy="13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9" name="Rectangle 8">
              <a:extLst>
                <a:ext uri="{FF2B5EF4-FFF2-40B4-BE49-F238E27FC236}">
                  <a16:creationId xmlns:a16="http://schemas.microsoft.com/office/drawing/2014/main" id="{D5E84883-DF8F-3E97-46B0-2E4D0A2E5DD2}"/>
                </a:ext>
              </a:extLst>
            </p:cNvPr>
            <p:cNvSpPr/>
            <p:nvPr userDrawn="1"/>
          </p:nvSpPr>
          <p:spPr>
            <a:xfrm>
              <a:off x="2315818" y="1690687"/>
              <a:ext cx="1517374" cy="1349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12DC9333-F6E0-4609-B3FE-9E9C38CE82E5}"/>
                </a:ext>
              </a:extLst>
            </p:cNvPr>
            <p:cNvSpPr/>
            <p:nvPr userDrawn="1"/>
          </p:nvSpPr>
          <p:spPr>
            <a:xfrm>
              <a:off x="3833192" y="1690687"/>
              <a:ext cx="1517374" cy="134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D048499F-C7FC-6FDC-E1F4-2EED81AA1B6F}"/>
                </a:ext>
              </a:extLst>
            </p:cNvPr>
            <p:cNvSpPr/>
            <p:nvPr userDrawn="1"/>
          </p:nvSpPr>
          <p:spPr>
            <a:xfrm>
              <a:off x="5350566" y="1690686"/>
              <a:ext cx="1517374" cy="134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2" name="Rectangle 11">
              <a:extLst>
                <a:ext uri="{FF2B5EF4-FFF2-40B4-BE49-F238E27FC236}">
                  <a16:creationId xmlns:a16="http://schemas.microsoft.com/office/drawing/2014/main" id="{DF04D0E1-102D-FBB3-3752-20B888D2F3A2}"/>
                </a:ext>
              </a:extLst>
            </p:cNvPr>
            <p:cNvSpPr/>
            <p:nvPr userDrawn="1"/>
          </p:nvSpPr>
          <p:spPr>
            <a:xfrm>
              <a:off x="6867940" y="1690686"/>
              <a:ext cx="1517374" cy="134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3" name="Rectangle 12">
              <a:extLst>
                <a:ext uri="{FF2B5EF4-FFF2-40B4-BE49-F238E27FC236}">
                  <a16:creationId xmlns:a16="http://schemas.microsoft.com/office/drawing/2014/main" id="{D041EC47-9D9A-B491-A7BC-8684992B4958}"/>
                </a:ext>
              </a:extLst>
            </p:cNvPr>
            <p:cNvSpPr/>
            <p:nvPr userDrawn="1"/>
          </p:nvSpPr>
          <p:spPr>
            <a:xfrm>
              <a:off x="8385314" y="1690684"/>
              <a:ext cx="1517374" cy="1349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4" name="Rectangle 13">
              <a:extLst>
                <a:ext uri="{FF2B5EF4-FFF2-40B4-BE49-F238E27FC236}">
                  <a16:creationId xmlns:a16="http://schemas.microsoft.com/office/drawing/2014/main" id="{851F9259-9058-0F5D-4E96-3388CF292D36}"/>
                </a:ext>
              </a:extLst>
            </p:cNvPr>
            <p:cNvSpPr/>
            <p:nvPr userDrawn="1"/>
          </p:nvSpPr>
          <p:spPr>
            <a:xfrm>
              <a:off x="9902688" y="1690686"/>
              <a:ext cx="1517374" cy="13493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3" name="Vertical Text Placeholder 2"/>
          <p:cNvSpPr>
            <a:spLocks noGrp="1"/>
          </p:cNvSpPr>
          <p:nvPr>
            <p:ph type="body" orient="vert" idx="1"/>
          </p:nvPr>
        </p:nvSpPr>
        <p:spPr>
          <a:xfrm>
            <a:off x="466062" y="1319047"/>
            <a:ext cx="11346707" cy="485791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724400" y="6356350"/>
            <a:ext cx="2743200" cy="365125"/>
          </a:xfrm>
          <a:prstGeom prst="rect">
            <a:avLst/>
          </a:prstGeom>
        </p:spPr>
        <p:txBody>
          <a:bodyPr/>
          <a:lstStyle/>
          <a:p>
            <a:r>
              <a:rPr lang="da-DK"/>
              <a:t>31.03.2023</a:t>
            </a:r>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
        <p:nvSpPr>
          <p:cNvPr id="17" name="Title 1">
            <a:extLst>
              <a:ext uri="{FF2B5EF4-FFF2-40B4-BE49-F238E27FC236}">
                <a16:creationId xmlns:a16="http://schemas.microsoft.com/office/drawing/2014/main" id="{3B657F8B-C473-759C-A0E1-38588AD9F8A6}"/>
              </a:ext>
            </a:extLst>
          </p:cNvPr>
          <p:cNvSpPr>
            <a:spLocks noGrp="1"/>
          </p:cNvSpPr>
          <p:nvPr>
            <p:ph type="title"/>
          </p:nvPr>
        </p:nvSpPr>
        <p:spPr>
          <a:xfrm>
            <a:off x="370366" y="382103"/>
            <a:ext cx="11442405" cy="698131"/>
          </a:xfrm>
        </p:spPr>
        <p:txBody>
          <a:bodyPr>
            <a:normAutofit/>
          </a:bodyPr>
          <a:lstStyle>
            <a:lvl1pPr>
              <a:defRPr sz="4000"/>
            </a:lvl1pPr>
          </a:lstStyle>
          <a:p>
            <a:r>
              <a:rPr lang="en-US"/>
              <a:t>Click to edit Master title style</a:t>
            </a:r>
          </a:p>
        </p:txBody>
      </p:sp>
      <p:sp>
        <p:nvSpPr>
          <p:cNvPr id="18" name="Rectangle 17">
            <a:extLst>
              <a:ext uri="{FF2B5EF4-FFF2-40B4-BE49-F238E27FC236}">
                <a16:creationId xmlns:a16="http://schemas.microsoft.com/office/drawing/2014/main" id="{C36F9CB5-D770-A371-D5B3-AAE7AE3ABB72}"/>
              </a:ext>
            </a:extLst>
          </p:cNvPr>
          <p:cNvSpPr/>
          <p:nvPr userDrawn="1"/>
        </p:nvSpPr>
        <p:spPr>
          <a:xfrm>
            <a:off x="466063" y="1169929"/>
            <a:ext cx="1741714" cy="594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Tree>
    <p:extLst>
      <p:ext uri="{BB962C8B-B14F-4D97-AF65-F5344CB8AC3E}">
        <p14:creationId xmlns:p14="http://schemas.microsoft.com/office/powerpoint/2010/main" val="3486832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9484" y="365125"/>
            <a:ext cx="253431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724400" y="6356350"/>
            <a:ext cx="2743200" cy="365125"/>
          </a:xfrm>
          <a:prstGeom prst="rect">
            <a:avLst/>
          </a:prstGeom>
        </p:spPr>
        <p:txBody>
          <a:bodyPr/>
          <a:lstStyle/>
          <a:p>
            <a:r>
              <a:rPr lang="da-DK"/>
              <a:t>31.03.2023</a:t>
            </a:r>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grpSp>
        <p:nvGrpSpPr>
          <p:cNvPr id="7" name="Group 6">
            <a:extLst>
              <a:ext uri="{FF2B5EF4-FFF2-40B4-BE49-F238E27FC236}">
                <a16:creationId xmlns:a16="http://schemas.microsoft.com/office/drawing/2014/main" id="{169464FD-5B81-B2EF-058B-D530E210ADEF}"/>
              </a:ext>
            </a:extLst>
          </p:cNvPr>
          <p:cNvGrpSpPr/>
          <p:nvPr userDrawn="1"/>
        </p:nvGrpSpPr>
        <p:grpSpPr>
          <a:xfrm>
            <a:off x="0" y="-1583"/>
            <a:ext cx="12192000" cy="110917"/>
            <a:chOff x="798444" y="1690684"/>
            <a:chExt cx="10621618" cy="134941"/>
          </a:xfrm>
        </p:grpSpPr>
        <p:sp>
          <p:nvSpPr>
            <p:cNvPr id="8" name="Rectangle 7">
              <a:extLst>
                <a:ext uri="{FF2B5EF4-FFF2-40B4-BE49-F238E27FC236}">
                  <a16:creationId xmlns:a16="http://schemas.microsoft.com/office/drawing/2014/main" id="{CEA2ED7C-E102-C56A-F941-1D4D3135F040}"/>
                </a:ext>
              </a:extLst>
            </p:cNvPr>
            <p:cNvSpPr/>
            <p:nvPr userDrawn="1"/>
          </p:nvSpPr>
          <p:spPr>
            <a:xfrm>
              <a:off x="798444" y="1690688"/>
              <a:ext cx="1517374" cy="13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9" name="Rectangle 8">
              <a:extLst>
                <a:ext uri="{FF2B5EF4-FFF2-40B4-BE49-F238E27FC236}">
                  <a16:creationId xmlns:a16="http://schemas.microsoft.com/office/drawing/2014/main" id="{52FF6E6B-A1C7-BE14-9DE9-3429C1DFFFE7}"/>
                </a:ext>
              </a:extLst>
            </p:cNvPr>
            <p:cNvSpPr/>
            <p:nvPr userDrawn="1"/>
          </p:nvSpPr>
          <p:spPr>
            <a:xfrm>
              <a:off x="2315818" y="1690687"/>
              <a:ext cx="1517374" cy="1349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4F3E111A-D541-D268-722A-91B24969AAA5}"/>
                </a:ext>
              </a:extLst>
            </p:cNvPr>
            <p:cNvSpPr/>
            <p:nvPr userDrawn="1"/>
          </p:nvSpPr>
          <p:spPr>
            <a:xfrm>
              <a:off x="3833192" y="1690687"/>
              <a:ext cx="1517374" cy="134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06BA30D1-4620-AE06-E28F-60CF0655CA73}"/>
                </a:ext>
              </a:extLst>
            </p:cNvPr>
            <p:cNvSpPr/>
            <p:nvPr userDrawn="1"/>
          </p:nvSpPr>
          <p:spPr>
            <a:xfrm>
              <a:off x="5350566" y="1690686"/>
              <a:ext cx="1517374" cy="134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2" name="Rectangle 11">
              <a:extLst>
                <a:ext uri="{FF2B5EF4-FFF2-40B4-BE49-F238E27FC236}">
                  <a16:creationId xmlns:a16="http://schemas.microsoft.com/office/drawing/2014/main" id="{01F76BEC-9065-C9D5-4F8B-48EE4FD20076}"/>
                </a:ext>
              </a:extLst>
            </p:cNvPr>
            <p:cNvSpPr/>
            <p:nvPr userDrawn="1"/>
          </p:nvSpPr>
          <p:spPr>
            <a:xfrm>
              <a:off x="6867940" y="1690686"/>
              <a:ext cx="1517374" cy="134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3" name="Rectangle 12">
              <a:extLst>
                <a:ext uri="{FF2B5EF4-FFF2-40B4-BE49-F238E27FC236}">
                  <a16:creationId xmlns:a16="http://schemas.microsoft.com/office/drawing/2014/main" id="{B1A574FC-6A49-3A3F-C91F-101675A38775}"/>
                </a:ext>
              </a:extLst>
            </p:cNvPr>
            <p:cNvSpPr/>
            <p:nvPr userDrawn="1"/>
          </p:nvSpPr>
          <p:spPr>
            <a:xfrm>
              <a:off x="8385314" y="1690684"/>
              <a:ext cx="1517374" cy="1349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4" name="Rectangle 13">
              <a:extLst>
                <a:ext uri="{FF2B5EF4-FFF2-40B4-BE49-F238E27FC236}">
                  <a16:creationId xmlns:a16="http://schemas.microsoft.com/office/drawing/2014/main" id="{3CCE5B28-490D-FB87-13FF-BC8694CF3507}"/>
                </a:ext>
              </a:extLst>
            </p:cNvPr>
            <p:cNvSpPr/>
            <p:nvPr userDrawn="1"/>
          </p:nvSpPr>
          <p:spPr>
            <a:xfrm>
              <a:off x="9902688" y="1690686"/>
              <a:ext cx="1517374" cy="13493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16" name="Rectangle 15">
            <a:extLst>
              <a:ext uri="{FF2B5EF4-FFF2-40B4-BE49-F238E27FC236}">
                <a16:creationId xmlns:a16="http://schemas.microsoft.com/office/drawing/2014/main" id="{40A6001B-B4DE-0567-E588-FDAAA18302C9}"/>
              </a:ext>
            </a:extLst>
          </p:cNvPr>
          <p:cNvSpPr/>
          <p:nvPr userDrawn="1"/>
        </p:nvSpPr>
        <p:spPr>
          <a:xfrm rot="5400000">
            <a:off x="7918917" y="1303520"/>
            <a:ext cx="1741714" cy="594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Tree>
    <p:extLst>
      <p:ext uri="{BB962C8B-B14F-4D97-AF65-F5344CB8AC3E}">
        <p14:creationId xmlns:p14="http://schemas.microsoft.com/office/powerpoint/2010/main" val="2652378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70366" y="382103"/>
            <a:ext cx="11442405" cy="698131"/>
          </a:xfrm>
        </p:spPr>
        <p:txBody>
          <a:bodyPr>
            <a:normAutofit/>
          </a:bodyPr>
          <a:lstStyle>
            <a:lvl1pPr>
              <a:defRPr sz="4000"/>
            </a:lvl1pPr>
          </a:lstStyle>
          <a:p>
            <a:r>
              <a:rPr lang="en-US"/>
              <a:t>Click to edit Master title style</a:t>
            </a:r>
          </a:p>
        </p:txBody>
      </p:sp>
      <p:sp>
        <p:nvSpPr>
          <p:cNvPr id="3" name="Content Placeholder 2"/>
          <p:cNvSpPr>
            <a:spLocks noGrp="1"/>
          </p:cNvSpPr>
          <p:nvPr>
            <p:ph idx="1"/>
          </p:nvPr>
        </p:nvSpPr>
        <p:spPr>
          <a:xfrm>
            <a:off x="466063" y="1526715"/>
            <a:ext cx="11346708" cy="4650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724400" y="6356350"/>
            <a:ext cx="2743200" cy="365125"/>
          </a:xfrm>
          <a:prstGeom prst="rect">
            <a:avLst/>
          </a:prstGeom>
        </p:spPr>
        <p:txBody>
          <a:bodyPr/>
          <a:lstStyle/>
          <a:p>
            <a:r>
              <a:rPr lang="da-DK"/>
              <a:t>31.03.2023</a:t>
            </a:r>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grpSp>
        <p:nvGrpSpPr>
          <p:cNvPr id="15" name="Group 14">
            <a:extLst>
              <a:ext uri="{FF2B5EF4-FFF2-40B4-BE49-F238E27FC236}">
                <a16:creationId xmlns:a16="http://schemas.microsoft.com/office/drawing/2014/main" id="{94E05ACD-2335-F151-AE88-9980EEDA6ED2}"/>
              </a:ext>
            </a:extLst>
          </p:cNvPr>
          <p:cNvGrpSpPr/>
          <p:nvPr userDrawn="1"/>
        </p:nvGrpSpPr>
        <p:grpSpPr>
          <a:xfrm>
            <a:off x="0" y="0"/>
            <a:ext cx="12192000" cy="110917"/>
            <a:chOff x="798444" y="1690684"/>
            <a:chExt cx="10621618" cy="134941"/>
          </a:xfrm>
        </p:grpSpPr>
        <p:sp>
          <p:nvSpPr>
            <p:cNvPr id="16" name="Rectangle 15">
              <a:extLst>
                <a:ext uri="{FF2B5EF4-FFF2-40B4-BE49-F238E27FC236}">
                  <a16:creationId xmlns:a16="http://schemas.microsoft.com/office/drawing/2014/main" id="{CCA46C03-7FD8-BCB1-B5FE-1A94FF868D9E}"/>
                </a:ext>
              </a:extLst>
            </p:cNvPr>
            <p:cNvSpPr/>
            <p:nvPr userDrawn="1"/>
          </p:nvSpPr>
          <p:spPr>
            <a:xfrm>
              <a:off x="798444" y="1690688"/>
              <a:ext cx="1517374" cy="13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7" name="Rectangle 16">
              <a:extLst>
                <a:ext uri="{FF2B5EF4-FFF2-40B4-BE49-F238E27FC236}">
                  <a16:creationId xmlns:a16="http://schemas.microsoft.com/office/drawing/2014/main" id="{FCE34222-13E7-BD11-B36F-B64DDD41F5D2}"/>
                </a:ext>
              </a:extLst>
            </p:cNvPr>
            <p:cNvSpPr/>
            <p:nvPr userDrawn="1"/>
          </p:nvSpPr>
          <p:spPr>
            <a:xfrm>
              <a:off x="2315818" y="1690687"/>
              <a:ext cx="1517374" cy="1349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8" name="Rectangle 17">
              <a:extLst>
                <a:ext uri="{FF2B5EF4-FFF2-40B4-BE49-F238E27FC236}">
                  <a16:creationId xmlns:a16="http://schemas.microsoft.com/office/drawing/2014/main" id="{21A3B969-0B82-83AD-3BE3-7037EF61B60E}"/>
                </a:ext>
              </a:extLst>
            </p:cNvPr>
            <p:cNvSpPr/>
            <p:nvPr userDrawn="1"/>
          </p:nvSpPr>
          <p:spPr>
            <a:xfrm>
              <a:off x="3833192" y="1690687"/>
              <a:ext cx="1517374" cy="134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9" name="Rectangle 18">
              <a:extLst>
                <a:ext uri="{FF2B5EF4-FFF2-40B4-BE49-F238E27FC236}">
                  <a16:creationId xmlns:a16="http://schemas.microsoft.com/office/drawing/2014/main" id="{ED1E875C-EC05-6017-EFA8-5858CC09EDFC}"/>
                </a:ext>
              </a:extLst>
            </p:cNvPr>
            <p:cNvSpPr/>
            <p:nvPr userDrawn="1"/>
          </p:nvSpPr>
          <p:spPr>
            <a:xfrm>
              <a:off x="5350566" y="1690686"/>
              <a:ext cx="1517374" cy="134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0" name="Rectangle 19">
              <a:extLst>
                <a:ext uri="{FF2B5EF4-FFF2-40B4-BE49-F238E27FC236}">
                  <a16:creationId xmlns:a16="http://schemas.microsoft.com/office/drawing/2014/main" id="{E68844F7-632B-97E4-572D-F8B423E3AC14}"/>
                </a:ext>
              </a:extLst>
            </p:cNvPr>
            <p:cNvSpPr/>
            <p:nvPr userDrawn="1"/>
          </p:nvSpPr>
          <p:spPr>
            <a:xfrm>
              <a:off x="6867940" y="1690686"/>
              <a:ext cx="1517374" cy="134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1" name="Rectangle 20">
              <a:extLst>
                <a:ext uri="{FF2B5EF4-FFF2-40B4-BE49-F238E27FC236}">
                  <a16:creationId xmlns:a16="http://schemas.microsoft.com/office/drawing/2014/main" id="{78D3472A-A676-DA34-350E-2AA9F6A3FE5D}"/>
                </a:ext>
              </a:extLst>
            </p:cNvPr>
            <p:cNvSpPr/>
            <p:nvPr userDrawn="1"/>
          </p:nvSpPr>
          <p:spPr>
            <a:xfrm>
              <a:off x="8385314" y="1690684"/>
              <a:ext cx="1517374" cy="1349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2" name="Rectangle 21">
              <a:extLst>
                <a:ext uri="{FF2B5EF4-FFF2-40B4-BE49-F238E27FC236}">
                  <a16:creationId xmlns:a16="http://schemas.microsoft.com/office/drawing/2014/main" id="{D91AE0F2-3763-45D3-7824-1909127FD7A3}"/>
                </a:ext>
              </a:extLst>
            </p:cNvPr>
            <p:cNvSpPr/>
            <p:nvPr userDrawn="1"/>
          </p:nvSpPr>
          <p:spPr>
            <a:xfrm>
              <a:off x="9902688" y="1690686"/>
              <a:ext cx="1517374" cy="13493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24" name="Rectangle 23">
            <a:extLst>
              <a:ext uri="{FF2B5EF4-FFF2-40B4-BE49-F238E27FC236}">
                <a16:creationId xmlns:a16="http://schemas.microsoft.com/office/drawing/2014/main" id="{E1C1F7AA-0DDB-34C7-F7B7-36C27478E97F}"/>
              </a:ext>
            </a:extLst>
          </p:cNvPr>
          <p:cNvSpPr/>
          <p:nvPr userDrawn="1"/>
        </p:nvSpPr>
        <p:spPr>
          <a:xfrm>
            <a:off x="466063" y="1169929"/>
            <a:ext cx="1741714" cy="594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Tree>
    <p:extLst>
      <p:ext uri="{BB962C8B-B14F-4D97-AF65-F5344CB8AC3E}">
        <p14:creationId xmlns:p14="http://schemas.microsoft.com/office/powerpoint/2010/main" val="460126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724039"/>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724400" y="6356349"/>
            <a:ext cx="2743200" cy="365125"/>
          </a:xfrm>
          <a:prstGeom prst="rect">
            <a:avLst/>
          </a:prstGeom>
        </p:spPr>
        <p:txBody>
          <a:bodyPr/>
          <a:lstStyle/>
          <a:p>
            <a:r>
              <a:rPr lang="da-DK"/>
              <a:t>31.03.2023</a:t>
            </a:r>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grpSp>
        <p:nvGrpSpPr>
          <p:cNvPr id="7" name="Group 6">
            <a:extLst>
              <a:ext uri="{FF2B5EF4-FFF2-40B4-BE49-F238E27FC236}">
                <a16:creationId xmlns:a16="http://schemas.microsoft.com/office/drawing/2014/main" id="{8E0CC9A6-F594-9013-21C0-0AB9B6B0068A}"/>
              </a:ext>
            </a:extLst>
          </p:cNvPr>
          <p:cNvGrpSpPr/>
          <p:nvPr userDrawn="1"/>
        </p:nvGrpSpPr>
        <p:grpSpPr>
          <a:xfrm>
            <a:off x="0" y="-1583"/>
            <a:ext cx="12192000" cy="110917"/>
            <a:chOff x="798444" y="1690684"/>
            <a:chExt cx="10621618" cy="134941"/>
          </a:xfrm>
        </p:grpSpPr>
        <p:sp>
          <p:nvSpPr>
            <p:cNvPr id="8" name="Rectangle 7">
              <a:extLst>
                <a:ext uri="{FF2B5EF4-FFF2-40B4-BE49-F238E27FC236}">
                  <a16:creationId xmlns:a16="http://schemas.microsoft.com/office/drawing/2014/main" id="{2F59ED64-AEEE-1E30-63BB-12D3B658D4E6}"/>
                </a:ext>
              </a:extLst>
            </p:cNvPr>
            <p:cNvSpPr/>
            <p:nvPr userDrawn="1"/>
          </p:nvSpPr>
          <p:spPr>
            <a:xfrm>
              <a:off x="798444" y="1690688"/>
              <a:ext cx="1517374" cy="13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9" name="Rectangle 8">
              <a:extLst>
                <a:ext uri="{FF2B5EF4-FFF2-40B4-BE49-F238E27FC236}">
                  <a16:creationId xmlns:a16="http://schemas.microsoft.com/office/drawing/2014/main" id="{23A6CB32-6253-198B-64EE-D946F99719E9}"/>
                </a:ext>
              </a:extLst>
            </p:cNvPr>
            <p:cNvSpPr/>
            <p:nvPr userDrawn="1"/>
          </p:nvSpPr>
          <p:spPr>
            <a:xfrm>
              <a:off x="2315818" y="1690687"/>
              <a:ext cx="1517374" cy="1349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EF62F6D2-69A1-0877-CFE0-9F20CE0788A9}"/>
                </a:ext>
              </a:extLst>
            </p:cNvPr>
            <p:cNvSpPr/>
            <p:nvPr userDrawn="1"/>
          </p:nvSpPr>
          <p:spPr>
            <a:xfrm>
              <a:off x="3833192" y="1690687"/>
              <a:ext cx="1517374" cy="134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57526932-783D-A8BE-1FF7-346245D1656B}"/>
                </a:ext>
              </a:extLst>
            </p:cNvPr>
            <p:cNvSpPr/>
            <p:nvPr userDrawn="1"/>
          </p:nvSpPr>
          <p:spPr>
            <a:xfrm>
              <a:off x="5350566" y="1690686"/>
              <a:ext cx="1517374" cy="134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2" name="Rectangle 11">
              <a:extLst>
                <a:ext uri="{FF2B5EF4-FFF2-40B4-BE49-F238E27FC236}">
                  <a16:creationId xmlns:a16="http://schemas.microsoft.com/office/drawing/2014/main" id="{74D24A5F-DF58-B13C-0584-B80B17346C79}"/>
                </a:ext>
              </a:extLst>
            </p:cNvPr>
            <p:cNvSpPr/>
            <p:nvPr userDrawn="1"/>
          </p:nvSpPr>
          <p:spPr>
            <a:xfrm>
              <a:off x="6867940" y="1690686"/>
              <a:ext cx="1517374" cy="134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3" name="Rectangle 12">
              <a:extLst>
                <a:ext uri="{FF2B5EF4-FFF2-40B4-BE49-F238E27FC236}">
                  <a16:creationId xmlns:a16="http://schemas.microsoft.com/office/drawing/2014/main" id="{8F11E75A-3D36-5429-3C20-D33DCB0F7097}"/>
                </a:ext>
              </a:extLst>
            </p:cNvPr>
            <p:cNvSpPr/>
            <p:nvPr userDrawn="1"/>
          </p:nvSpPr>
          <p:spPr>
            <a:xfrm>
              <a:off x="8385314" y="1690684"/>
              <a:ext cx="1517374" cy="1349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4" name="Rectangle 13">
              <a:extLst>
                <a:ext uri="{FF2B5EF4-FFF2-40B4-BE49-F238E27FC236}">
                  <a16:creationId xmlns:a16="http://schemas.microsoft.com/office/drawing/2014/main" id="{1B25D174-181F-929B-AC3A-05B2C98D75C5}"/>
                </a:ext>
              </a:extLst>
            </p:cNvPr>
            <p:cNvSpPr/>
            <p:nvPr userDrawn="1"/>
          </p:nvSpPr>
          <p:spPr>
            <a:xfrm>
              <a:off x="9902688" y="1690686"/>
              <a:ext cx="1517374" cy="13493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17" name="Rectangle 16">
            <a:extLst>
              <a:ext uri="{FF2B5EF4-FFF2-40B4-BE49-F238E27FC236}">
                <a16:creationId xmlns:a16="http://schemas.microsoft.com/office/drawing/2014/main" id="{995889DB-48CF-4E4D-4AB4-DBB84E035F47}"/>
              </a:ext>
            </a:extLst>
          </p:cNvPr>
          <p:cNvSpPr/>
          <p:nvPr userDrawn="1"/>
        </p:nvSpPr>
        <p:spPr>
          <a:xfrm>
            <a:off x="870857" y="4433777"/>
            <a:ext cx="1741714" cy="594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Tree>
    <p:extLst>
      <p:ext uri="{BB962C8B-B14F-4D97-AF65-F5344CB8AC3E}">
        <p14:creationId xmlns:p14="http://schemas.microsoft.com/office/powerpoint/2010/main" val="1786179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6062" y="1526715"/>
            <a:ext cx="5553737" cy="46502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59033" y="1526715"/>
            <a:ext cx="5553737" cy="46502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724400" y="6356349"/>
            <a:ext cx="2743200" cy="365125"/>
          </a:xfrm>
          <a:prstGeom prst="rect">
            <a:avLst/>
          </a:prstGeom>
        </p:spPr>
        <p:txBody>
          <a:bodyPr/>
          <a:lstStyle/>
          <a:p>
            <a:r>
              <a:rPr lang="da-DK"/>
              <a:t>31.03.2023</a:t>
            </a:r>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grpSp>
        <p:nvGrpSpPr>
          <p:cNvPr id="16" name="Group 15">
            <a:extLst>
              <a:ext uri="{FF2B5EF4-FFF2-40B4-BE49-F238E27FC236}">
                <a16:creationId xmlns:a16="http://schemas.microsoft.com/office/drawing/2014/main" id="{ABDCDFB6-8CA7-CEC2-62ED-40359D67439D}"/>
              </a:ext>
            </a:extLst>
          </p:cNvPr>
          <p:cNvGrpSpPr/>
          <p:nvPr userDrawn="1"/>
        </p:nvGrpSpPr>
        <p:grpSpPr>
          <a:xfrm>
            <a:off x="0" y="-1583"/>
            <a:ext cx="12192000" cy="110917"/>
            <a:chOff x="798444" y="1690684"/>
            <a:chExt cx="10621618" cy="134941"/>
          </a:xfrm>
        </p:grpSpPr>
        <p:sp>
          <p:nvSpPr>
            <p:cNvPr id="17" name="Rectangle 16">
              <a:extLst>
                <a:ext uri="{FF2B5EF4-FFF2-40B4-BE49-F238E27FC236}">
                  <a16:creationId xmlns:a16="http://schemas.microsoft.com/office/drawing/2014/main" id="{55A143BE-1200-58AE-9092-9E9FF4C435B5}"/>
                </a:ext>
              </a:extLst>
            </p:cNvPr>
            <p:cNvSpPr/>
            <p:nvPr userDrawn="1"/>
          </p:nvSpPr>
          <p:spPr>
            <a:xfrm>
              <a:off x="798444" y="1690688"/>
              <a:ext cx="1517374" cy="13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8" name="Rectangle 17">
              <a:extLst>
                <a:ext uri="{FF2B5EF4-FFF2-40B4-BE49-F238E27FC236}">
                  <a16:creationId xmlns:a16="http://schemas.microsoft.com/office/drawing/2014/main" id="{402F8D25-50D4-6354-3DB7-FF6D34463F23}"/>
                </a:ext>
              </a:extLst>
            </p:cNvPr>
            <p:cNvSpPr/>
            <p:nvPr userDrawn="1"/>
          </p:nvSpPr>
          <p:spPr>
            <a:xfrm>
              <a:off x="2315818" y="1690687"/>
              <a:ext cx="1517374" cy="1349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9" name="Rectangle 18">
              <a:extLst>
                <a:ext uri="{FF2B5EF4-FFF2-40B4-BE49-F238E27FC236}">
                  <a16:creationId xmlns:a16="http://schemas.microsoft.com/office/drawing/2014/main" id="{36224D65-A6D9-1478-DE96-F5029C42B47F}"/>
                </a:ext>
              </a:extLst>
            </p:cNvPr>
            <p:cNvSpPr/>
            <p:nvPr userDrawn="1"/>
          </p:nvSpPr>
          <p:spPr>
            <a:xfrm>
              <a:off x="3833192" y="1690687"/>
              <a:ext cx="1517374" cy="134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0" name="Rectangle 19">
              <a:extLst>
                <a:ext uri="{FF2B5EF4-FFF2-40B4-BE49-F238E27FC236}">
                  <a16:creationId xmlns:a16="http://schemas.microsoft.com/office/drawing/2014/main" id="{EDF7F51C-A7EC-C416-4D2C-D6DD1EA92EF6}"/>
                </a:ext>
              </a:extLst>
            </p:cNvPr>
            <p:cNvSpPr/>
            <p:nvPr userDrawn="1"/>
          </p:nvSpPr>
          <p:spPr>
            <a:xfrm>
              <a:off x="5350566" y="1690686"/>
              <a:ext cx="1517374" cy="134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1" name="Rectangle 20">
              <a:extLst>
                <a:ext uri="{FF2B5EF4-FFF2-40B4-BE49-F238E27FC236}">
                  <a16:creationId xmlns:a16="http://schemas.microsoft.com/office/drawing/2014/main" id="{390B04D3-FB47-4441-0A01-1C8BB16943F7}"/>
                </a:ext>
              </a:extLst>
            </p:cNvPr>
            <p:cNvSpPr/>
            <p:nvPr userDrawn="1"/>
          </p:nvSpPr>
          <p:spPr>
            <a:xfrm>
              <a:off x="6867940" y="1690686"/>
              <a:ext cx="1517374" cy="134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2" name="Rectangle 21">
              <a:extLst>
                <a:ext uri="{FF2B5EF4-FFF2-40B4-BE49-F238E27FC236}">
                  <a16:creationId xmlns:a16="http://schemas.microsoft.com/office/drawing/2014/main" id="{E53886DF-BD44-25A9-3996-E965C3F06CCE}"/>
                </a:ext>
              </a:extLst>
            </p:cNvPr>
            <p:cNvSpPr/>
            <p:nvPr userDrawn="1"/>
          </p:nvSpPr>
          <p:spPr>
            <a:xfrm>
              <a:off x="8385314" y="1690684"/>
              <a:ext cx="1517374" cy="1349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3" name="Rectangle 22">
              <a:extLst>
                <a:ext uri="{FF2B5EF4-FFF2-40B4-BE49-F238E27FC236}">
                  <a16:creationId xmlns:a16="http://schemas.microsoft.com/office/drawing/2014/main" id="{8045E2E8-FBC6-36EA-408F-E7EA267E170F}"/>
                </a:ext>
              </a:extLst>
            </p:cNvPr>
            <p:cNvSpPr/>
            <p:nvPr userDrawn="1"/>
          </p:nvSpPr>
          <p:spPr>
            <a:xfrm>
              <a:off x="9902688" y="1690686"/>
              <a:ext cx="1517374" cy="13493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27" name="Title 1">
            <a:extLst>
              <a:ext uri="{FF2B5EF4-FFF2-40B4-BE49-F238E27FC236}">
                <a16:creationId xmlns:a16="http://schemas.microsoft.com/office/drawing/2014/main" id="{0487D1F9-F14A-44F3-260E-F6CBA7415F88}"/>
              </a:ext>
            </a:extLst>
          </p:cNvPr>
          <p:cNvSpPr>
            <a:spLocks noGrp="1"/>
          </p:cNvSpPr>
          <p:nvPr>
            <p:ph type="title"/>
          </p:nvPr>
        </p:nvSpPr>
        <p:spPr>
          <a:xfrm>
            <a:off x="370366" y="382103"/>
            <a:ext cx="11442405" cy="698131"/>
          </a:xfrm>
        </p:spPr>
        <p:txBody>
          <a:bodyPr>
            <a:normAutofit/>
          </a:bodyPr>
          <a:lstStyle>
            <a:lvl1pPr>
              <a:defRPr sz="4000"/>
            </a:lvl1pPr>
          </a:lstStyle>
          <a:p>
            <a:r>
              <a:rPr lang="en-US"/>
              <a:t>Click to edit Master title style</a:t>
            </a:r>
          </a:p>
        </p:txBody>
      </p:sp>
      <p:sp>
        <p:nvSpPr>
          <p:cNvPr id="29" name="Rectangle 28">
            <a:extLst>
              <a:ext uri="{FF2B5EF4-FFF2-40B4-BE49-F238E27FC236}">
                <a16:creationId xmlns:a16="http://schemas.microsoft.com/office/drawing/2014/main" id="{F1B5E2DC-51CA-6CBE-9BA6-797E63439190}"/>
              </a:ext>
            </a:extLst>
          </p:cNvPr>
          <p:cNvSpPr/>
          <p:nvPr userDrawn="1"/>
        </p:nvSpPr>
        <p:spPr>
          <a:xfrm>
            <a:off x="466063" y="1169929"/>
            <a:ext cx="1741714" cy="594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Tree>
    <p:extLst>
      <p:ext uri="{BB962C8B-B14F-4D97-AF65-F5344CB8AC3E}">
        <p14:creationId xmlns:p14="http://schemas.microsoft.com/office/powerpoint/2010/main" val="3363620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64475" y="1526715"/>
            <a:ext cx="5531512" cy="59308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66063" y="2286000"/>
            <a:ext cx="5531512" cy="3903663"/>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79670" y="1526715"/>
            <a:ext cx="5531512" cy="59308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79670" y="2286000"/>
            <a:ext cx="5533100" cy="3903663"/>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724400" y="6356350"/>
            <a:ext cx="2743200" cy="365125"/>
          </a:xfrm>
          <a:prstGeom prst="rect">
            <a:avLst/>
          </a:prstGeom>
        </p:spPr>
        <p:txBody>
          <a:bodyPr/>
          <a:lstStyle/>
          <a:p>
            <a:r>
              <a:rPr lang="da-DK"/>
              <a:t>31.03.2023</a:t>
            </a:r>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grpSp>
        <p:nvGrpSpPr>
          <p:cNvPr id="18" name="Group 17">
            <a:extLst>
              <a:ext uri="{FF2B5EF4-FFF2-40B4-BE49-F238E27FC236}">
                <a16:creationId xmlns:a16="http://schemas.microsoft.com/office/drawing/2014/main" id="{75B5B021-5E8E-F1C6-178F-ECEDA840DD1F}"/>
              </a:ext>
            </a:extLst>
          </p:cNvPr>
          <p:cNvGrpSpPr/>
          <p:nvPr userDrawn="1"/>
        </p:nvGrpSpPr>
        <p:grpSpPr>
          <a:xfrm>
            <a:off x="0" y="-1583"/>
            <a:ext cx="12192000" cy="110917"/>
            <a:chOff x="798444" y="1690684"/>
            <a:chExt cx="10621618" cy="134941"/>
          </a:xfrm>
        </p:grpSpPr>
        <p:sp>
          <p:nvSpPr>
            <p:cNvPr id="19" name="Rectangle 18">
              <a:extLst>
                <a:ext uri="{FF2B5EF4-FFF2-40B4-BE49-F238E27FC236}">
                  <a16:creationId xmlns:a16="http://schemas.microsoft.com/office/drawing/2014/main" id="{E31A8506-20F6-94D6-9E94-9E9EFB951232}"/>
                </a:ext>
              </a:extLst>
            </p:cNvPr>
            <p:cNvSpPr/>
            <p:nvPr userDrawn="1"/>
          </p:nvSpPr>
          <p:spPr>
            <a:xfrm>
              <a:off x="798444" y="1690688"/>
              <a:ext cx="1517374" cy="13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0" name="Rectangle 19">
              <a:extLst>
                <a:ext uri="{FF2B5EF4-FFF2-40B4-BE49-F238E27FC236}">
                  <a16:creationId xmlns:a16="http://schemas.microsoft.com/office/drawing/2014/main" id="{3D24FD09-523D-567F-3A3F-35A2311504FA}"/>
                </a:ext>
              </a:extLst>
            </p:cNvPr>
            <p:cNvSpPr/>
            <p:nvPr userDrawn="1"/>
          </p:nvSpPr>
          <p:spPr>
            <a:xfrm>
              <a:off x="2315818" y="1690687"/>
              <a:ext cx="1517374" cy="1349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1" name="Rectangle 20">
              <a:extLst>
                <a:ext uri="{FF2B5EF4-FFF2-40B4-BE49-F238E27FC236}">
                  <a16:creationId xmlns:a16="http://schemas.microsoft.com/office/drawing/2014/main" id="{F81DB052-E5D9-AE7D-F916-56E68591EA72}"/>
                </a:ext>
              </a:extLst>
            </p:cNvPr>
            <p:cNvSpPr/>
            <p:nvPr userDrawn="1"/>
          </p:nvSpPr>
          <p:spPr>
            <a:xfrm>
              <a:off x="3833192" y="1690687"/>
              <a:ext cx="1517374" cy="134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2" name="Rectangle 21">
              <a:extLst>
                <a:ext uri="{FF2B5EF4-FFF2-40B4-BE49-F238E27FC236}">
                  <a16:creationId xmlns:a16="http://schemas.microsoft.com/office/drawing/2014/main" id="{2CDA184C-00D7-ECE8-680F-33E0D2FE6B42}"/>
                </a:ext>
              </a:extLst>
            </p:cNvPr>
            <p:cNvSpPr/>
            <p:nvPr userDrawn="1"/>
          </p:nvSpPr>
          <p:spPr>
            <a:xfrm>
              <a:off x="5350566" y="1690686"/>
              <a:ext cx="1517374" cy="134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3" name="Rectangle 22">
              <a:extLst>
                <a:ext uri="{FF2B5EF4-FFF2-40B4-BE49-F238E27FC236}">
                  <a16:creationId xmlns:a16="http://schemas.microsoft.com/office/drawing/2014/main" id="{37C85CD3-91D0-68AB-9FD4-1F51FE8BB5D2}"/>
                </a:ext>
              </a:extLst>
            </p:cNvPr>
            <p:cNvSpPr/>
            <p:nvPr userDrawn="1"/>
          </p:nvSpPr>
          <p:spPr>
            <a:xfrm>
              <a:off x="6867940" y="1690686"/>
              <a:ext cx="1517374" cy="134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4" name="Rectangle 23">
              <a:extLst>
                <a:ext uri="{FF2B5EF4-FFF2-40B4-BE49-F238E27FC236}">
                  <a16:creationId xmlns:a16="http://schemas.microsoft.com/office/drawing/2014/main" id="{CF74F3EA-0F40-7DC6-4BBD-A6D182AE9A40}"/>
                </a:ext>
              </a:extLst>
            </p:cNvPr>
            <p:cNvSpPr/>
            <p:nvPr userDrawn="1"/>
          </p:nvSpPr>
          <p:spPr>
            <a:xfrm>
              <a:off x="8385314" y="1690684"/>
              <a:ext cx="1517374" cy="1349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5" name="Rectangle 24">
              <a:extLst>
                <a:ext uri="{FF2B5EF4-FFF2-40B4-BE49-F238E27FC236}">
                  <a16:creationId xmlns:a16="http://schemas.microsoft.com/office/drawing/2014/main" id="{D7F412D0-93C3-8BE5-5B64-38C6C35F9570}"/>
                </a:ext>
              </a:extLst>
            </p:cNvPr>
            <p:cNvSpPr/>
            <p:nvPr userDrawn="1"/>
          </p:nvSpPr>
          <p:spPr>
            <a:xfrm>
              <a:off x="9902688" y="1690686"/>
              <a:ext cx="1517374" cy="13493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29" name="Title 1">
            <a:extLst>
              <a:ext uri="{FF2B5EF4-FFF2-40B4-BE49-F238E27FC236}">
                <a16:creationId xmlns:a16="http://schemas.microsoft.com/office/drawing/2014/main" id="{73D1A4E0-B000-4876-550E-EC491B359400}"/>
              </a:ext>
            </a:extLst>
          </p:cNvPr>
          <p:cNvSpPr>
            <a:spLocks noGrp="1"/>
          </p:cNvSpPr>
          <p:nvPr>
            <p:ph type="title"/>
          </p:nvPr>
        </p:nvSpPr>
        <p:spPr>
          <a:xfrm>
            <a:off x="370366" y="382103"/>
            <a:ext cx="11442405" cy="698131"/>
          </a:xfrm>
        </p:spPr>
        <p:txBody>
          <a:bodyPr>
            <a:normAutofit/>
          </a:bodyPr>
          <a:lstStyle>
            <a:lvl1pPr>
              <a:defRPr sz="4000"/>
            </a:lvl1pPr>
          </a:lstStyle>
          <a:p>
            <a:r>
              <a:rPr lang="en-US"/>
              <a:t>Click to edit Master title style</a:t>
            </a:r>
          </a:p>
        </p:txBody>
      </p:sp>
      <p:sp>
        <p:nvSpPr>
          <p:cNvPr id="30" name="Rectangle 29">
            <a:extLst>
              <a:ext uri="{FF2B5EF4-FFF2-40B4-BE49-F238E27FC236}">
                <a16:creationId xmlns:a16="http://schemas.microsoft.com/office/drawing/2014/main" id="{5B62A03D-4087-E02F-7337-01B10FB9B2ED}"/>
              </a:ext>
            </a:extLst>
          </p:cNvPr>
          <p:cNvSpPr/>
          <p:nvPr userDrawn="1"/>
        </p:nvSpPr>
        <p:spPr>
          <a:xfrm>
            <a:off x="466063" y="1169929"/>
            <a:ext cx="1741714" cy="594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Tree>
    <p:extLst>
      <p:ext uri="{BB962C8B-B14F-4D97-AF65-F5344CB8AC3E}">
        <p14:creationId xmlns:p14="http://schemas.microsoft.com/office/powerpoint/2010/main" val="1734757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724400" y="6354430"/>
            <a:ext cx="2743200" cy="365125"/>
          </a:xfrm>
          <a:prstGeom prst="rect">
            <a:avLst/>
          </a:prstGeom>
        </p:spPr>
        <p:txBody>
          <a:bodyPr/>
          <a:lstStyle/>
          <a:p>
            <a:r>
              <a:rPr lang="da-DK"/>
              <a:t>31.03.2023</a:t>
            </a:r>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grpSp>
        <p:nvGrpSpPr>
          <p:cNvPr id="14" name="Group 13">
            <a:extLst>
              <a:ext uri="{FF2B5EF4-FFF2-40B4-BE49-F238E27FC236}">
                <a16:creationId xmlns:a16="http://schemas.microsoft.com/office/drawing/2014/main" id="{73EEDF0D-0B8D-9408-1F05-D17EFE1B363B}"/>
              </a:ext>
            </a:extLst>
          </p:cNvPr>
          <p:cNvGrpSpPr/>
          <p:nvPr userDrawn="1"/>
        </p:nvGrpSpPr>
        <p:grpSpPr>
          <a:xfrm>
            <a:off x="0" y="-1583"/>
            <a:ext cx="12192000" cy="110917"/>
            <a:chOff x="798444" y="1690684"/>
            <a:chExt cx="10621618" cy="134941"/>
          </a:xfrm>
        </p:grpSpPr>
        <p:sp>
          <p:nvSpPr>
            <p:cNvPr id="15" name="Rectangle 14">
              <a:extLst>
                <a:ext uri="{FF2B5EF4-FFF2-40B4-BE49-F238E27FC236}">
                  <a16:creationId xmlns:a16="http://schemas.microsoft.com/office/drawing/2014/main" id="{EC7A5901-98CB-CEB7-D83A-AC981377A6A7}"/>
                </a:ext>
              </a:extLst>
            </p:cNvPr>
            <p:cNvSpPr/>
            <p:nvPr userDrawn="1"/>
          </p:nvSpPr>
          <p:spPr>
            <a:xfrm>
              <a:off x="798444" y="1690688"/>
              <a:ext cx="1517374" cy="13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6" name="Rectangle 15">
              <a:extLst>
                <a:ext uri="{FF2B5EF4-FFF2-40B4-BE49-F238E27FC236}">
                  <a16:creationId xmlns:a16="http://schemas.microsoft.com/office/drawing/2014/main" id="{4FEA3AFD-EFAD-F3BE-4622-91E11330D1D8}"/>
                </a:ext>
              </a:extLst>
            </p:cNvPr>
            <p:cNvSpPr/>
            <p:nvPr userDrawn="1"/>
          </p:nvSpPr>
          <p:spPr>
            <a:xfrm>
              <a:off x="2315818" y="1690687"/>
              <a:ext cx="1517374" cy="1349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7" name="Rectangle 16">
              <a:extLst>
                <a:ext uri="{FF2B5EF4-FFF2-40B4-BE49-F238E27FC236}">
                  <a16:creationId xmlns:a16="http://schemas.microsoft.com/office/drawing/2014/main" id="{F5B354CB-7A3B-324E-B2A1-3575A2A4A5F7}"/>
                </a:ext>
              </a:extLst>
            </p:cNvPr>
            <p:cNvSpPr/>
            <p:nvPr userDrawn="1"/>
          </p:nvSpPr>
          <p:spPr>
            <a:xfrm>
              <a:off x="3833192" y="1690687"/>
              <a:ext cx="1517374" cy="134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8" name="Rectangle 17">
              <a:extLst>
                <a:ext uri="{FF2B5EF4-FFF2-40B4-BE49-F238E27FC236}">
                  <a16:creationId xmlns:a16="http://schemas.microsoft.com/office/drawing/2014/main" id="{5B93B4C4-789B-DA19-15D2-008952B6A6F6}"/>
                </a:ext>
              </a:extLst>
            </p:cNvPr>
            <p:cNvSpPr/>
            <p:nvPr userDrawn="1"/>
          </p:nvSpPr>
          <p:spPr>
            <a:xfrm>
              <a:off x="5350566" y="1690686"/>
              <a:ext cx="1517374" cy="134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9" name="Rectangle 18">
              <a:extLst>
                <a:ext uri="{FF2B5EF4-FFF2-40B4-BE49-F238E27FC236}">
                  <a16:creationId xmlns:a16="http://schemas.microsoft.com/office/drawing/2014/main" id="{DE8FC55D-6738-B4E5-D050-DDD1E16EA2F6}"/>
                </a:ext>
              </a:extLst>
            </p:cNvPr>
            <p:cNvSpPr/>
            <p:nvPr userDrawn="1"/>
          </p:nvSpPr>
          <p:spPr>
            <a:xfrm>
              <a:off x="6867940" y="1690686"/>
              <a:ext cx="1517374" cy="134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0" name="Rectangle 19">
              <a:extLst>
                <a:ext uri="{FF2B5EF4-FFF2-40B4-BE49-F238E27FC236}">
                  <a16:creationId xmlns:a16="http://schemas.microsoft.com/office/drawing/2014/main" id="{7D812623-EF92-5CFC-DE1D-4276724FD7A2}"/>
                </a:ext>
              </a:extLst>
            </p:cNvPr>
            <p:cNvSpPr/>
            <p:nvPr userDrawn="1"/>
          </p:nvSpPr>
          <p:spPr>
            <a:xfrm>
              <a:off x="8385314" y="1690684"/>
              <a:ext cx="1517374" cy="1349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21" name="Rectangle 20">
              <a:extLst>
                <a:ext uri="{FF2B5EF4-FFF2-40B4-BE49-F238E27FC236}">
                  <a16:creationId xmlns:a16="http://schemas.microsoft.com/office/drawing/2014/main" id="{F4E4CE59-BC0C-CB9E-2203-0F76E78104DC}"/>
                </a:ext>
              </a:extLst>
            </p:cNvPr>
            <p:cNvSpPr/>
            <p:nvPr userDrawn="1"/>
          </p:nvSpPr>
          <p:spPr>
            <a:xfrm>
              <a:off x="9902688" y="1690686"/>
              <a:ext cx="1517374" cy="13493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24" name="Title 1">
            <a:extLst>
              <a:ext uri="{FF2B5EF4-FFF2-40B4-BE49-F238E27FC236}">
                <a16:creationId xmlns:a16="http://schemas.microsoft.com/office/drawing/2014/main" id="{AF1577FC-3541-C139-A43E-B4CEE76CF5CB}"/>
              </a:ext>
            </a:extLst>
          </p:cNvPr>
          <p:cNvSpPr>
            <a:spLocks noGrp="1"/>
          </p:cNvSpPr>
          <p:nvPr>
            <p:ph type="title"/>
          </p:nvPr>
        </p:nvSpPr>
        <p:spPr>
          <a:xfrm>
            <a:off x="370366" y="382103"/>
            <a:ext cx="11442405" cy="698131"/>
          </a:xfrm>
        </p:spPr>
        <p:txBody>
          <a:bodyPr>
            <a:normAutofit/>
          </a:bodyPr>
          <a:lstStyle>
            <a:lvl1pPr>
              <a:defRPr sz="4000"/>
            </a:lvl1pPr>
          </a:lstStyle>
          <a:p>
            <a:r>
              <a:rPr lang="en-US"/>
              <a:t>Click to edit Master title style</a:t>
            </a:r>
          </a:p>
        </p:txBody>
      </p:sp>
      <p:sp>
        <p:nvSpPr>
          <p:cNvPr id="25" name="Rectangle 24">
            <a:extLst>
              <a:ext uri="{FF2B5EF4-FFF2-40B4-BE49-F238E27FC236}">
                <a16:creationId xmlns:a16="http://schemas.microsoft.com/office/drawing/2014/main" id="{6BA527AD-AFDC-CE13-D26E-1D76357DDB65}"/>
              </a:ext>
            </a:extLst>
          </p:cNvPr>
          <p:cNvSpPr/>
          <p:nvPr userDrawn="1"/>
        </p:nvSpPr>
        <p:spPr>
          <a:xfrm>
            <a:off x="466063" y="1169929"/>
            <a:ext cx="1741714" cy="594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Tree>
    <p:extLst>
      <p:ext uri="{BB962C8B-B14F-4D97-AF65-F5344CB8AC3E}">
        <p14:creationId xmlns:p14="http://schemas.microsoft.com/office/powerpoint/2010/main" val="894336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724400" y="6356350"/>
            <a:ext cx="2743200" cy="365125"/>
          </a:xfrm>
          <a:prstGeom prst="rect">
            <a:avLst/>
          </a:prstGeom>
        </p:spPr>
        <p:txBody>
          <a:bodyPr/>
          <a:lstStyle/>
          <a:p>
            <a:r>
              <a:rPr lang="da-DK"/>
              <a:t>31.03.2023</a:t>
            </a:r>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grpSp>
        <p:nvGrpSpPr>
          <p:cNvPr id="5" name="Group 4">
            <a:extLst>
              <a:ext uri="{FF2B5EF4-FFF2-40B4-BE49-F238E27FC236}">
                <a16:creationId xmlns:a16="http://schemas.microsoft.com/office/drawing/2014/main" id="{2C20930D-C75B-242F-962C-AF89AB5BBF63}"/>
              </a:ext>
            </a:extLst>
          </p:cNvPr>
          <p:cNvGrpSpPr/>
          <p:nvPr userDrawn="1"/>
        </p:nvGrpSpPr>
        <p:grpSpPr>
          <a:xfrm>
            <a:off x="0" y="-1583"/>
            <a:ext cx="12192000" cy="110917"/>
            <a:chOff x="798444" y="1690684"/>
            <a:chExt cx="10621618" cy="134941"/>
          </a:xfrm>
        </p:grpSpPr>
        <p:sp>
          <p:nvSpPr>
            <p:cNvPr id="6" name="Rectangle 5">
              <a:extLst>
                <a:ext uri="{FF2B5EF4-FFF2-40B4-BE49-F238E27FC236}">
                  <a16:creationId xmlns:a16="http://schemas.microsoft.com/office/drawing/2014/main" id="{8D886D69-DAA4-ECD6-9C0B-0D9DA37CAE5B}"/>
                </a:ext>
              </a:extLst>
            </p:cNvPr>
            <p:cNvSpPr/>
            <p:nvPr userDrawn="1"/>
          </p:nvSpPr>
          <p:spPr>
            <a:xfrm>
              <a:off x="798444" y="1690688"/>
              <a:ext cx="1517374" cy="13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7" name="Rectangle 6">
              <a:extLst>
                <a:ext uri="{FF2B5EF4-FFF2-40B4-BE49-F238E27FC236}">
                  <a16:creationId xmlns:a16="http://schemas.microsoft.com/office/drawing/2014/main" id="{E2E2AAE1-F4B2-7E23-1A54-44A428DCEDC7}"/>
                </a:ext>
              </a:extLst>
            </p:cNvPr>
            <p:cNvSpPr/>
            <p:nvPr userDrawn="1"/>
          </p:nvSpPr>
          <p:spPr>
            <a:xfrm>
              <a:off x="2315818" y="1690687"/>
              <a:ext cx="1517374" cy="1349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8" name="Rectangle 7">
              <a:extLst>
                <a:ext uri="{FF2B5EF4-FFF2-40B4-BE49-F238E27FC236}">
                  <a16:creationId xmlns:a16="http://schemas.microsoft.com/office/drawing/2014/main" id="{B7A345BA-6E81-8EDA-3B46-FAFAEAFAC8DE}"/>
                </a:ext>
              </a:extLst>
            </p:cNvPr>
            <p:cNvSpPr/>
            <p:nvPr userDrawn="1"/>
          </p:nvSpPr>
          <p:spPr>
            <a:xfrm>
              <a:off x="3833192" y="1690687"/>
              <a:ext cx="1517374" cy="134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9" name="Rectangle 8">
              <a:extLst>
                <a:ext uri="{FF2B5EF4-FFF2-40B4-BE49-F238E27FC236}">
                  <a16:creationId xmlns:a16="http://schemas.microsoft.com/office/drawing/2014/main" id="{2B8C21D5-E9C8-314A-ADE4-7349678D471B}"/>
                </a:ext>
              </a:extLst>
            </p:cNvPr>
            <p:cNvSpPr/>
            <p:nvPr userDrawn="1"/>
          </p:nvSpPr>
          <p:spPr>
            <a:xfrm>
              <a:off x="5350566" y="1690686"/>
              <a:ext cx="1517374" cy="134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F82A14D5-532A-4742-D458-800BB19E9307}"/>
                </a:ext>
              </a:extLst>
            </p:cNvPr>
            <p:cNvSpPr/>
            <p:nvPr userDrawn="1"/>
          </p:nvSpPr>
          <p:spPr>
            <a:xfrm>
              <a:off x="6867940" y="1690686"/>
              <a:ext cx="1517374" cy="134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191B4508-E44D-D069-48A8-03FF0EC17CCF}"/>
                </a:ext>
              </a:extLst>
            </p:cNvPr>
            <p:cNvSpPr/>
            <p:nvPr userDrawn="1"/>
          </p:nvSpPr>
          <p:spPr>
            <a:xfrm>
              <a:off x="8385314" y="1690684"/>
              <a:ext cx="1517374" cy="1349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2" name="Rectangle 11">
              <a:extLst>
                <a:ext uri="{FF2B5EF4-FFF2-40B4-BE49-F238E27FC236}">
                  <a16:creationId xmlns:a16="http://schemas.microsoft.com/office/drawing/2014/main" id="{E3D256C8-6157-CD26-8278-73F1D525653E}"/>
                </a:ext>
              </a:extLst>
            </p:cNvPr>
            <p:cNvSpPr/>
            <p:nvPr userDrawn="1"/>
          </p:nvSpPr>
          <p:spPr>
            <a:xfrm>
              <a:off x="9902688" y="1690686"/>
              <a:ext cx="1517374" cy="13493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grpSp>
    </p:spTree>
    <p:extLst>
      <p:ext uri="{BB962C8B-B14F-4D97-AF65-F5344CB8AC3E}">
        <p14:creationId xmlns:p14="http://schemas.microsoft.com/office/powerpoint/2010/main" val="1303228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7517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427673"/>
            <a:ext cx="3932237" cy="344131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4724400" y="6356349"/>
            <a:ext cx="2743200" cy="365125"/>
          </a:xfrm>
          <a:prstGeom prst="rect">
            <a:avLst/>
          </a:prstGeom>
        </p:spPr>
        <p:txBody>
          <a:bodyPr/>
          <a:lstStyle/>
          <a:p>
            <a:r>
              <a:rPr lang="da-DK"/>
              <a:t>31.03.2023</a:t>
            </a:r>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grpSp>
        <p:nvGrpSpPr>
          <p:cNvPr id="8" name="Group 7">
            <a:extLst>
              <a:ext uri="{FF2B5EF4-FFF2-40B4-BE49-F238E27FC236}">
                <a16:creationId xmlns:a16="http://schemas.microsoft.com/office/drawing/2014/main" id="{AAEFFD6F-ED07-6DCE-AC7A-D1F668705D0E}"/>
              </a:ext>
            </a:extLst>
          </p:cNvPr>
          <p:cNvGrpSpPr/>
          <p:nvPr userDrawn="1"/>
        </p:nvGrpSpPr>
        <p:grpSpPr>
          <a:xfrm>
            <a:off x="0" y="-1583"/>
            <a:ext cx="12192000" cy="110917"/>
            <a:chOff x="798444" y="1690684"/>
            <a:chExt cx="10621618" cy="134941"/>
          </a:xfrm>
        </p:grpSpPr>
        <p:sp>
          <p:nvSpPr>
            <p:cNvPr id="9" name="Rectangle 8">
              <a:extLst>
                <a:ext uri="{FF2B5EF4-FFF2-40B4-BE49-F238E27FC236}">
                  <a16:creationId xmlns:a16="http://schemas.microsoft.com/office/drawing/2014/main" id="{2666631E-DADE-6A82-24D7-3BBAB8216F11}"/>
                </a:ext>
              </a:extLst>
            </p:cNvPr>
            <p:cNvSpPr/>
            <p:nvPr userDrawn="1"/>
          </p:nvSpPr>
          <p:spPr>
            <a:xfrm>
              <a:off x="798444" y="1690688"/>
              <a:ext cx="1517374" cy="13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453F652C-F6EC-F037-9624-168B3EFEEC0D}"/>
                </a:ext>
              </a:extLst>
            </p:cNvPr>
            <p:cNvSpPr/>
            <p:nvPr userDrawn="1"/>
          </p:nvSpPr>
          <p:spPr>
            <a:xfrm>
              <a:off x="2315818" y="1690687"/>
              <a:ext cx="1517374" cy="1349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62A7842B-92A6-A2FD-7610-D7075E98A3DA}"/>
                </a:ext>
              </a:extLst>
            </p:cNvPr>
            <p:cNvSpPr/>
            <p:nvPr userDrawn="1"/>
          </p:nvSpPr>
          <p:spPr>
            <a:xfrm>
              <a:off x="3833192" y="1690687"/>
              <a:ext cx="1517374" cy="134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2" name="Rectangle 11">
              <a:extLst>
                <a:ext uri="{FF2B5EF4-FFF2-40B4-BE49-F238E27FC236}">
                  <a16:creationId xmlns:a16="http://schemas.microsoft.com/office/drawing/2014/main" id="{5333C1DC-76C5-6BF8-31CB-5CDD7C466D1E}"/>
                </a:ext>
              </a:extLst>
            </p:cNvPr>
            <p:cNvSpPr/>
            <p:nvPr userDrawn="1"/>
          </p:nvSpPr>
          <p:spPr>
            <a:xfrm>
              <a:off x="5350566" y="1690686"/>
              <a:ext cx="1517374" cy="134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3" name="Rectangle 12">
              <a:extLst>
                <a:ext uri="{FF2B5EF4-FFF2-40B4-BE49-F238E27FC236}">
                  <a16:creationId xmlns:a16="http://schemas.microsoft.com/office/drawing/2014/main" id="{C49C0911-659D-0CDD-354C-83D92E02E067}"/>
                </a:ext>
              </a:extLst>
            </p:cNvPr>
            <p:cNvSpPr/>
            <p:nvPr userDrawn="1"/>
          </p:nvSpPr>
          <p:spPr>
            <a:xfrm>
              <a:off x="6867940" y="1690686"/>
              <a:ext cx="1517374" cy="134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4" name="Rectangle 13">
              <a:extLst>
                <a:ext uri="{FF2B5EF4-FFF2-40B4-BE49-F238E27FC236}">
                  <a16:creationId xmlns:a16="http://schemas.microsoft.com/office/drawing/2014/main" id="{406FF14C-7B07-BCCD-F587-6FA12EDB4E78}"/>
                </a:ext>
              </a:extLst>
            </p:cNvPr>
            <p:cNvSpPr/>
            <p:nvPr userDrawn="1"/>
          </p:nvSpPr>
          <p:spPr>
            <a:xfrm>
              <a:off x="8385314" y="1690684"/>
              <a:ext cx="1517374" cy="1349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5" name="Rectangle 14">
              <a:extLst>
                <a:ext uri="{FF2B5EF4-FFF2-40B4-BE49-F238E27FC236}">
                  <a16:creationId xmlns:a16="http://schemas.microsoft.com/office/drawing/2014/main" id="{C11CDEC6-BE99-C139-2FDC-A9979DD41AEA}"/>
                </a:ext>
              </a:extLst>
            </p:cNvPr>
            <p:cNvSpPr/>
            <p:nvPr userDrawn="1"/>
          </p:nvSpPr>
          <p:spPr>
            <a:xfrm>
              <a:off x="9902688" y="1690686"/>
              <a:ext cx="1517374" cy="13493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17" name="Rectangle 16">
            <a:extLst>
              <a:ext uri="{FF2B5EF4-FFF2-40B4-BE49-F238E27FC236}">
                <a16:creationId xmlns:a16="http://schemas.microsoft.com/office/drawing/2014/main" id="{5E901A4F-A1B8-FCCF-4904-6B631E74CD1E}"/>
              </a:ext>
            </a:extLst>
          </p:cNvPr>
          <p:cNvSpPr/>
          <p:nvPr userDrawn="1"/>
        </p:nvSpPr>
        <p:spPr>
          <a:xfrm>
            <a:off x="922026" y="2046883"/>
            <a:ext cx="1741714" cy="594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Tree>
    <p:extLst>
      <p:ext uri="{BB962C8B-B14F-4D97-AF65-F5344CB8AC3E}">
        <p14:creationId xmlns:p14="http://schemas.microsoft.com/office/powerpoint/2010/main" val="17086745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5" name="Date Placeholder 4"/>
          <p:cNvSpPr>
            <a:spLocks noGrp="1"/>
          </p:cNvSpPr>
          <p:nvPr>
            <p:ph type="dt" sz="half" idx="10"/>
          </p:nvPr>
        </p:nvSpPr>
        <p:spPr>
          <a:xfrm>
            <a:off x="4724400" y="6354430"/>
            <a:ext cx="2743200" cy="365125"/>
          </a:xfrm>
          <a:prstGeom prst="rect">
            <a:avLst/>
          </a:prstGeom>
        </p:spPr>
        <p:txBody>
          <a:bodyPr/>
          <a:lstStyle/>
          <a:p>
            <a:r>
              <a:rPr lang="da-DK"/>
              <a:t>31.03.2023</a:t>
            </a:r>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grpSp>
        <p:nvGrpSpPr>
          <p:cNvPr id="8" name="Group 7">
            <a:extLst>
              <a:ext uri="{FF2B5EF4-FFF2-40B4-BE49-F238E27FC236}">
                <a16:creationId xmlns:a16="http://schemas.microsoft.com/office/drawing/2014/main" id="{9CA022A9-6063-53AA-CB79-90BD722488C9}"/>
              </a:ext>
            </a:extLst>
          </p:cNvPr>
          <p:cNvGrpSpPr/>
          <p:nvPr userDrawn="1"/>
        </p:nvGrpSpPr>
        <p:grpSpPr>
          <a:xfrm>
            <a:off x="0" y="-1583"/>
            <a:ext cx="12192000" cy="110917"/>
            <a:chOff x="798444" y="1690684"/>
            <a:chExt cx="10621618" cy="134941"/>
          </a:xfrm>
        </p:grpSpPr>
        <p:sp>
          <p:nvSpPr>
            <p:cNvPr id="9" name="Rectangle 8">
              <a:extLst>
                <a:ext uri="{FF2B5EF4-FFF2-40B4-BE49-F238E27FC236}">
                  <a16:creationId xmlns:a16="http://schemas.microsoft.com/office/drawing/2014/main" id="{3A154999-8752-015D-E4E1-FD28170F60F3}"/>
                </a:ext>
              </a:extLst>
            </p:cNvPr>
            <p:cNvSpPr/>
            <p:nvPr userDrawn="1"/>
          </p:nvSpPr>
          <p:spPr>
            <a:xfrm>
              <a:off x="798444" y="1690688"/>
              <a:ext cx="1517374" cy="1349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0" name="Rectangle 9">
              <a:extLst>
                <a:ext uri="{FF2B5EF4-FFF2-40B4-BE49-F238E27FC236}">
                  <a16:creationId xmlns:a16="http://schemas.microsoft.com/office/drawing/2014/main" id="{F4CF0B31-D033-E97D-64C0-0EF3DEE8BAC4}"/>
                </a:ext>
              </a:extLst>
            </p:cNvPr>
            <p:cNvSpPr/>
            <p:nvPr userDrawn="1"/>
          </p:nvSpPr>
          <p:spPr>
            <a:xfrm>
              <a:off x="2315818" y="1690687"/>
              <a:ext cx="1517374" cy="13493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1" name="Rectangle 10">
              <a:extLst>
                <a:ext uri="{FF2B5EF4-FFF2-40B4-BE49-F238E27FC236}">
                  <a16:creationId xmlns:a16="http://schemas.microsoft.com/office/drawing/2014/main" id="{C3210039-7245-C918-FC7F-A2FD77F5CB98}"/>
                </a:ext>
              </a:extLst>
            </p:cNvPr>
            <p:cNvSpPr/>
            <p:nvPr userDrawn="1"/>
          </p:nvSpPr>
          <p:spPr>
            <a:xfrm>
              <a:off x="3833192" y="1690687"/>
              <a:ext cx="1517374" cy="134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2" name="Rectangle 11">
              <a:extLst>
                <a:ext uri="{FF2B5EF4-FFF2-40B4-BE49-F238E27FC236}">
                  <a16:creationId xmlns:a16="http://schemas.microsoft.com/office/drawing/2014/main" id="{5280666A-51C7-E26E-F428-A252CE2E05BB}"/>
                </a:ext>
              </a:extLst>
            </p:cNvPr>
            <p:cNvSpPr/>
            <p:nvPr userDrawn="1"/>
          </p:nvSpPr>
          <p:spPr>
            <a:xfrm>
              <a:off x="5350566" y="1690686"/>
              <a:ext cx="1517374" cy="134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3" name="Rectangle 12">
              <a:extLst>
                <a:ext uri="{FF2B5EF4-FFF2-40B4-BE49-F238E27FC236}">
                  <a16:creationId xmlns:a16="http://schemas.microsoft.com/office/drawing/2014/main" id="{08D59D2C-FB01-8D9B-CE09-D64466618347}"/>
                </a:ext>
              </a:extLst>
            </p:cNvPr>
            <p:cNvSpPr/>
            <p:nvPr userDrawn="1"/>
          </p:nvSpPr>
          <p:spPr>
            <a:xfrm>
              <a:off x="6867940" y="1690686"/>
              <a:ext cx="1517374" cy="1349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4" name="Rectangle 13">
              <a:extLst>
                <a:ext uri="{FF2B5EF4-FFF2-40B4-BE49-F238E27FC236}">
                  <a16:creationId xmlns:a16="http://schemas.microsoft.com/office/drawing/2014/main" id="{67EFF21B-9F79-332A-6ECB-EF5E9FD265A7}"/>
                </a:ext>
              </a:extLst>
            </p:cNvPr>
            <p:cNvSpPr/>
            <p:nvPr userDrawn="1"/>
          </p:nvSpPr>
          <p:spPr>
            <a:xfrm>
              <a:off x="8385314" y="1690684"/>
              <a:ext cx="1517374" cy="1349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5" name="Rectangle 14">
              <a:extLst>
                <a:ext uri="{FF2B5EF4-FFF2-40B4-BE49-F238E27FC236}">
                  <a16:creationId xmlns:a16="http://schemas.microsoft.com/office/drawing/2014/main" id="{9AAE33B4-B262-CCDC-D300-43F9DBFEA88F}"/>
                </a:ext>
              </a:extLst>
            </p:cNvPr>
            <p:cNvSpPr/>
            <p:nvPr userDrawn="1"/>
          </p:nvSpPr>
          <p:spPr>
            <a:xfrm>
              <a:off x="9902688" y="1690686"/>
              <a:ext cx="1517374" cy="13493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grpSp>
      <p:sp>
        <p:nvSpPr>
          <p:cNvPr id="18" name="Rectangle 17">
            <a:extLst>
              <a:ext uri="{FF2B5EF4-FFF2-40B4-BE49-F238E27FC236}">
                <a16:creationId xmlns:a16="http://schemas.microsoft.com/office/drawing/2014/main" id="{A134AC7D-9D88-E316-91C0-585741E49C25}"/>
              </a:ext>
            </a:extLst>
          </p:cNvPr>
          <p:cNvSpPr/>
          <p:nvPr userDrawn="1"/>
        </p:nvSpPr>
        <p:spPr>
          <a:xfrm>
            <a:off x="922026" y="2046883"/>
            <a:ext cx="1741714" cy="594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K"/>
          </a:p>
        </p:txBody>
      </p:sp>
      <p:sp>
        <p:nvSpPr>
          <p:cNvPr id="19" name="Title 1">
            <a:extLst>
              <a:ext uri="{FF2B5EF4-FFF2-40B4-BE49-F238E27FC236}">
                <a16:creationId xmlns:a16="http://schemas.microsoft.com/office/drawing/2014/main" id="{60745948-64B5-C4F0-715B-6BFD58FE052C}"/>
              </a:ext>
            </a:extLst>
          </p:cNvPr>
          <p:cNvSpPr>
            <a:spLocks noGrp="1"/>
          </p:cNvSpPr>
          <p:nvPr>
            <p:ph type="title"/>
          </p:nvPr>
        </p:nvSpPr>
        <p:spPr>
          <a:xfrm>
            <a:off x="839788" y="457200"/>
            <a:ext cx="3932237" cy="1475174"/>
          </a:xfrm>
        </p:spPr>
        <p:txBody>
          <a:bodyPr anchor="b"/>
          <a:lstStyle>
            <a:lvl1pPr>
              <a:defRPr sz="3200"/>
            </a:lvl1pPr>
          </a:lstStyle>
          <a:p>
            <a:r>
              <a:rPr lang="en-US"/>
              <a:t>Click to edit Master title style</a:t>
            </a:r>
          </a:p>
        </p:txBody>
      </p:sp>
      <p:sp>
        <p:nvSpPr>
          <p:cNvPr id="2" name="Text Placeholder 3">
            <a:extLst>
              <a:ext uri="{FF2B5EF4-FFF2-40B4-BE49-F238E27FC236}">
                <a16:creationId xmlns:a16="http://schemas.microsoft.com/office/drawing/2014/main" id="{21CFDA4F-F1FD-88E1-4ABE-771366EC4609}"/>
              </a:ext>
            </a:extLst>
          </p:cNvPr>
          <p:cNvSpPr>
            <a:spLocks noGrp="1"/>
          </p:cNvSpPr>
          <p:nvPr>
            <p:ph type="body" sz="half" idx="2"/>
          </p:nvPr>
        </p:nvSpPr>
        <p:spPr>
          <a:xfrm>
            <a:off x="839788" y="2427673"/>
            <a:ext cx="3932237" cy="344131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586158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69813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724400" y="6356350"/>
            <a:ext cx="2743200" cy="365125"/>
          </a:xfrm>
          <a:prstGeom prst="rect">
            <a:avLst/>
          </a:prstGeom>
        </p:spPr>
        <p:txBody>
          <a:bodyPr vert="horz" lIns="91440" tIns="45720" rIns="91440" bIns="45720" rtlCol="0" anchor="ctr"/>
          <a:lstStyle>
            <a:lvl1pPr algn="ctr">
              <a:defRPr sz="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da-DK"/>
              <a:t>31.03.2023</a:t>
            </a:r>
            <a:endParaRPr lang="en-US"/>
          </a:p>
        </p:txBody>
      </p:sp>
      <p:sp>
        <p:nvSpPr>
          <p:cNvPr id="6" name="Slide Number Placeholder 5"/>
          <p:cNvSpPr>
            <a:spLocks noGrp="1"/>
          </p:cNvSpPr>
          <p:nvPr>
            <p:ph type="sldNum" sz="quarter" idx="4"/>
          </p:nvPr>
        </p:nvSpPr>
        <p:spPr>
          <a:xfrm>
            <a:off x="11610753" y="6356350"/>
            <a:ext cx="412897" cy="365125"/>
          </a:xfrm>
          <a:prstGeom prst="rect">
            <a:avLst/>
          </a:prstGeom>
          <a:noFill/>
        </p:spPr>
        <p:txBody>
          <a:bodyPr vert="horz" lIns="91440" tIns="45720" rIns="91440" bIns="45720" rtlCol="0" anchor="ctr"/>
          <a:lstStyle>
            <a:lvl1pPr algn="r">
              <a:defRPr sz="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48F63A3B-78C7-47BE-AE5E-E10140E04643}" type="slidenum">
              <a:rPr lang="en-US" smtClean="0"/>
              <a:pPr/>
              <a:t>‹#›</a:t>
            </a:fld>
            <a:endParaRPr lang="en-US"/>
          </a:p>
        </p:txBody>
      </p:sp>
    </p:spTree>
    <p:extLst>
      <p:ext uri="{BB962C8B-B14F-4D97-AF65-F5344CB8AC3E}">
        <p14:creationId xmlns:p14="http://schemas.microsoft.com/office/powerpoint/2010/main" val="39597469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defTabSz="914400" rtl="0" eaLnBrk="1" latinLnBrk="0" hangingPunct="1">
        <a:lnSpc>
          <a:spcPct val="90000"/>
        </a:lnSpc>
        <a:spcBef>
          <a:spcPct val="0"/>
        </a:spcBef>
        <a:buNone/>
        <a:defRPr sz="4400" kern="1200">
          <a:solidFill>
            <a:schemeClr val="tx1"/>
          </a:solidFill>
          <a:latin typeface="Tahoma" panose="020B0604030504040204" pitchFamily="34" charset="0"/>
          <a:ea typeface="Tahoma" panose="020B0604030504040204" pitchFamily="34" charset="0"/>
          <a:cs typeface="Tahoma" panose="020B060403050404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ncbi.nlm.nih.gov/pmc/articles/PMC8637247/"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mailto:hchatwin.ncrr@au.dk" TargetMode="External"/><Relationship Id="rId7" Type="http://schemas.openxmlformats.org/officeDocument/2006/relationships/image" Target="../media/image11.png"/><Relationship Id="rId2" Type="http://schemas.openxmlformats.org/officeDocument/2006/relationships/hyperlink" Target="mailto:jmundy@clin.au.dk" TargetMode="External"/><Relationship Id="rId1" Type="http://schemas.openxmlformats.org/officeDocument/2006/relationships/slideLayout" Target="../slideLayouts/slideLayout3.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hyperlink" Target="mailto:alishasmhall@clin.au.dk" TargetMode="External"/><Relationship Id="rId9" Type="http://schemas.openxmlformats.org/officeDocument/2006/relationships/image" Target="../media/image13.sv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hyperlink" Target="https://quod.lib.umich.edu/cgi/t/text/text-idx?cc=ptb;c=ptb;c=ptpbio;idno=6959004.0009.012;view=text;rgn=main;xc=1;g=ptpbiog" TargetMode="External"/><Relationship Id="rId2" Type="http://schemas.openxmlformats.org/officeDocument/2006/relationships/hyperlink" Target="https://www.science.org/content/article/it-s-toxic-place-how-online-world-white-nationalists-distorts-population-genetic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5E6F7-6473-F019-C494-46DD3861A8C6}"/>
              </a:ext>
            </a:extLst>
          </p:cNvPr>
          <p:cNvSpPr>
            <a:spLocks noGrp="1"/>
          </p:cNvSpPr>
          <p:nvPr>
            <p:ph type="ctrTitle"/>
          </p:nvPr>
        </p:nvSpPr>
        <p:spPr/>
        <p:txBody>
          <a:bodyPr>
            <a:normAutofit/>
          </a:bodyPr>
          <a:lstStyle/>
          <a:p>
            <a:r>
              <a:rPr lang="en-DK" sz="7200">
                <a:latin typeface="Tahoma"/>
                <a:ea typeface="Tahoma"/>
                <a:cs typeface="Calibri Light"/>
              </a:rPr>
              <a:t>Anti-Discrimination Working Group</a:t>
            </a:r>
            <a:endParaRPr lang="en-US" sz="7200">
              <a:latin typeface="Tahoma"/>
              <a:ea typeface="Tahoma"/>
            </a:endParaRPr>
          </a:p>
        </p:txBody>
      </p:sp>
      <p:sp>
        <p:nvSpPr>
          <p:cNvPr id="3" name="Subtitle 2">
            <a:extLst>
              <a:ext uri="{FF2B5EF4-FFF2-40B4-BE49-F238E27FC236}">
                <a16:creationId xmlns:a16="http://schemas.microsoft.com/office/drawing/2014/main" id="{B6431298-4855-26CA-ACFD-EE484B8C7237}"/>
              </a:ext>
            </a:extLst>
          </p:cNvPr>
          <p:cNvSpPr>
            <a:spLocks noGrp="1"/>
          </p:cNvSpPr>
          <p:nvPr>
            <p:ph type="subTitle" idx="1"/>
          </p:nvPr>
        </p:nvSpPr>
        <p:spPr/>
        <p:txBody>
          <a:bodyPr vert="horz" lIns="91440" tIns="45720" rIns="91440" bIns="45720" rtlCol="0" anchor="t">
            <a:normAutofit/>
          </a:bodyPr>
          <a:lstStyle/>
          <a:p>
            <a:r>
              <a:rPr lang="en-DK">
                <a:latin typeface="Tahoma"/>
                <a:ea typeface="Tahoma"/>
                <a:cs typeface="Calibri"/>
              </a:rPr>
              <a:t>Kick-off meeting</a:t>
            </a:r>
            <a:endParaRPr lang="en-US">
              <a:latin typeface="Tahoma"/>
              <a:ea typeface="Tahoma"/>
              <a:cs typeface="Calibri"/>
            </a:endParaRPr>
          </a:p>
          <a:p>
            <a:r>
              <a:rPr lang="en-DK">
                <a:latin typeface="Tahoma"/>
                <a:ea typeface="Tahoma"/>
                <a:cs typeface="Calibri"/>
              </a:rPr>
              <a:t>Friday 31st March 2022</a:t>
            </a:r>
            <a:endParaRPr lang="en-US">
              <a:latin typeface="Tahoma"/>
              <a:ea typeface="Tahoma"/>
              <a:cs typeface="Calibri"/>
            </a:endParaRPr>
          </a:p>
          <a:p>
            <a:r>
              <a:rPr lang="en-US">
                <a:latin typeface="Tahoma"/>
                <a:ea typeface="Tahoma"/>
                <a:cs typeface="Calibri"/>
              </a:rPr>
              <a:t>9.30am, NCRR main meeting room (and online)</a:t>
            </a:r>
          </a:p>
        </p:txBody>
      </p:sp>
      <p:sp>
        <p:nvSpPr>
          <p:cNvPr id="4" name="Date Placeholder 3">
            <a:extLst>
              <a:ext uri="{FF2B5EF4-FFF2-40B4-BE49-F238E27FC236}">
                <a16:creationId xmlns:a16="http://schemas.microsoft.com/office/drawing/2014/main" id="{B1231B0D-0B36-F94B-E1DC-BADE54EE57AA}"/>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595E6408-F367-F414-4A36-D55EF7659C66}"/>
              </a:ext>
            </a:extLst>
          </p:cNvPr>
          <p:cNvSpPr>
            <a:spLocks noGrp="1"/>
          </p:cNvSpPr>
          <p:nvPr>
            <p:ph type="sldNum" sz="quarter" idx="12"/>
          </p:nvPr>
        </p:nvSpPr>
        <p:spPr/>
        <p:txBody>
          <a:bodyPr/>
          <a:lstStyle/>
          <a:p>
            <a:fld id="{48F63A3B-78C7-47BE-AE5E-E10140E04643}" type="slidenum">
              <a:rPr lang="en-US" smtClean="0"/>
              <a:t>1</a:t>
            </a:fld>
            <a:endParaRPr lang="en-US"/>
          </a:p>
        </p:txBody>
      </p:sp>
    </p:spTree>
    <p:extLst>
      <p:ext uri="{BB962C8B-B14F-4D97-AF65-F5344CB8AC3E}">
        <p14:creationId xmlns:p14="http://schemas.microsoft.com/office/powerpoint/2010/main" val="397704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6396D-BB3D-9A82-95E1-8FEFEDF289B9}"/>
              </a:ext>
            </a:extLst>
          </p:cNvPr>
          <p:cNvSpPr>
            <a:spLocks noGrp="1"/>
          </p:cNvSpPr>
          <p:nvPr>
            <p:ph type="title"/>
          </p:nvPr>
        </p:nvSpPr>
        <p:spPr/>
        <p:txBody>
          <a:bodyPr/>
          <a:lstStyle/>
          <a:p>
            <a:r>
              <a:rPr lang="en-GB">
                <a:latin typeface="Tahoma"/>
                <a:ea typeface="Tahoma"/>
                <a:cs typeface="Tahoma"/>
              </a:rPr>
              <a:t>Case study: Rosenberg et al., (2002)</a:t>
            </a:r>
            <a:endParaRPr lang="en-GB"/>
          </a:p>
        </p:txBody>
      </p:sp>
      <p:sp>
        <p:nvSpPr>
          <p:cNvPr id="3" name="Content Placeholder 2">
            <a:extLst>
              <a:ext uri="{FF2B5EF4-FFF2-40B4-BE49-F238E27FC236}">
                <a16:creationId xmlns:a16="http://schemas.microsoft.com/office/drawing/2014/main" id="{2FAD823D-C92E-21EB-542F-67D546F596CA}"/>
              </a:ext>
            </a:extLst>
          </p:cNvPr>
          <p:cNvSpPr>
            <a:spLocks noGrp="1"/>
          </p:cNvSpPr>
          <p:nvPr>
            <p:ph idx="1"/>
          </p:nvPr>
        </p:nvSpPr>
        <p:spPr/>
        <p:txBody>
          <a:bodyPr vert="horz" lIns="91440" tIns="45720" rIns="91440" bIns="45720" rtlCol="0" anchor="t">
            <a:normAutofit/>
          </a:bodyPr>
          <a:lstStyle/>
          <a:p>
            <a:pPr marL="0" indent="0">
              <a:buNone/>
            </a:pPr>
            <a:r>
              <a:rPr lang="en-GB" b="1" u="sng" dirty="0">
                <a:latin typeface="Tahoma"/>
                <a:ea typeface="Tahoma"/>
                <a:cs typeface="Tahoma"/>
              </a:rPr>
              <a:t>What did they conclude?</a:t>
            </a:r>
            <a:endParaRPr lang="en-GB" dirty="0">
              <a:latin typeface="Tahoma"/>
              <a:ea typeface="Tahoma"/>
              <a:cs typeface="Tahoma"/>
            </a:endParaRPr>
          </a:p>
          <a:p>
            <a:pPr>
              <a:spcBef>
                <a:spcPts val="1800"/>
              </a:spcBef>
            </a:pPr>
            <a:r>
              <a:rPr lang="en-GB" sz="2400" dirty="0">
                <a:latin typeface="Tahoma"/>
                <a:ea typeface="Tahoma"/>
                <a:cs typeface="Tahoma"/>
              </a:rPr>
              <a:t>Membership coefficient patterns tended to be consistent across individuals with predefined populations </a:t>
            </a:r>
          </a:p>
          <a:p>
            <a:pPr lvl="1">
              <a:spcBef>
                <a:spcPts val="600"/>
              </a:spcBef>
            </a:pPr>
            <a:r>
              <a:rPr lang="en-GB" sz="1800" i="1" dirty="0">
                <a:solidFill>
                  <a:schemeClr val="bg2">
                    <a:lumMod val="50000"/>
                  </a:schemeClr>
                </a:solidFill>
                <a:latin typeface="Tahoma"/>
                <a:ea typeface="Tahoma"/>
                <a:cs typeface="Tahoma"/>
              </a:rPr>
              <a:t>“...genetic clusters often corresponded closely to predefined regional or population groups or to collections of geographically and linguistically similar populations”</a:t>
            </a:r>
          </a:p>
          <a:p>
            <a:pPr>
              <a:spcBef>
                <a:spcPts val="1800"/>
              </a:spcBef>
            </a:pPr>
            <a:r>
              <a:rPr lang="en-GB" sz="2400" dirty="0">
                <a:latin typeface="Tahoma"/>
                <a:ea typeface="Tahoma"/>
                <a:cs typeface="Tahoma"/>
              </a:rPr>
              <a:t>Inferred clusters tended to agree with geography (regional and worldwide)</a:t>
            </a:r>
          </a:p>
          <a:p>
            <a:pPr>
              <a:spcBef>
                <a:spcPts val="1800"/>
              </a:spcBef>
            </a:pPr>
            <a:r>
              <a:rPr lang="en-GB" sz="2400" dirty="0">
                <a:latin typeface="Tahoma"/>
                <a:ea typeface="Tahoma"/>
                <a:cs typeface="Tahoma"/>
              </a:rPr>
              <a:t>Genetic drift, geographical or linguistic isolation largely drive genetic differences between groups</a:t>
            </a:r>
          </a:p>
        </p:txBody>
      </p:sp>
      <p:sp>
        <p:nvSpPr>
          <p:cNvPr id="4" name="Date Placeholder 3">
            <a:extLst>
              <a:ext uri="{FF2B5EF4-FFF2-40B4-BE49-F238E27FC236}">
                <a16:creationId xmlns:a16="http://schemas.microsoft.com/office/drawing/2014/main" id="{4B636F9D-DAA8-0326-09A9-744F38906460}"/>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AC9CC732-B762-1042-1415-B943E094A046}"/>
              </a:ext>
            </a:extLst>
          </p:cNvPr>
          <p:cNvSpPr>
            <a:spLocks noGrp="1"/>
          </p:cNvSpPr>
          <p:nvPr>
            <p:ph type="sldNum" sz="quarter" idx="12"/>
          </p:nvPr>
        </p:nvSpPr>
        <p:spPr/>
        <p:txBody>
          <a:bodyPr/>
          <a:lstStyle/>
          <a:p>
            <a:fld id="{48F63A3B-78C7-47BE-AE5E-E10140E04643}" type="slidenum">
              <a:rPr lang="en-US" dirty="0"/>
              <a:t>10</a:t>
            </a:fld>
            <a:endParaRPr lang="en-US"/>
          </a:p>
        </p:txBody>
      </p:sp>
    </p:spTree>
    <p:extLst>
      <p:ext uri="{BB962C8B-B14F-4D97-AF65-F5344CB8AC3E}">
        <p14:creationId xmlns:p14="http://schemas.microsoft.com/office/powerpoint/2010/main" val="3667883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6396D-BB3D-9A82-95E1-8FEFEDF289B9}"/>
              </a:ext>
            </a:extLst>
          </p:cNvPr>
          <p:cNvSpPr>
            <a:spLocks noGrp="1"/>
          </p:cNvSpPr>
          <p:nvPr>
            <p:ph type="title"/>
          </p:nvPr>
        </p:nvSpPr>
        <p:spPr/>
        <p:txBody>
          <a:bodyPr/>
          <a:lstStyle/>
          <a:p>
            <a:r>
              <a:rPr lang="en-GB">
                <a:latin typeface="Tahoma"/>
                <a:ea typeface="Tahoma"/>
                <a:cs typeface="Tahoma"/>
              </a:rPr>
              <a:t>Case study: Rosenberg et al., (2002)</a:t>
            </a:r>
            <a:endParaRPr lang="en-GB"/>
          </a:p>
        </p:txBody>
      </p:sp>
      <p:sp>
        <p:nvSpPr>
          <p:cNvPr id="4" name="Date Placeholder 3">
            <a:extLst>
              <a:ext uri="{FF2B5EF4-FFF2-40B4-BE49-F238E27FC236}">
                <a16:creationId xmlns:a16="http://schemas.microsoft.com/office/drawing/2014/main" id="{4B636F9D-DAA8-0326-09A9-744F38906460}"/>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AC9CC732-B762-1042-1415-B943E094A046}"/>
              </a:ext>
            </a:extLst>
          </p:cNvPr>
          <p:cNvSpPr>
            <a:spLocks noGrp="1"/>
          </p:cNvSpPr>
          <p:nvPr>
            <p:ph type="sldNum" sz="quarter" idx="12"/>
          </p:nvPr>
        </p:nvSpPr>
        <p:spPr/>
        <p:txBody>
          <a:bodyPr/>
          <a:lstStyle/>
          <a:p>
            <a:fld id="{48F63A3B-78C7-47BE-AE5E-E10140E04643}" type="slidenum">
              <a:rPr lang="en-US" dirty="0"/>
              <a:t>11</a:t>
            </a:fld>
            <a:endParaRPr lang="en-US"/>
          </a:p>
        </p:txBody>
      </p:sp>
      <p:pic>
        <p:nvPicPr>
          <p:cNvPr id="8" name="Picture 8" descr="Chart, timeline, bar chart&#10;&#10;Description automatically generated">
            <a:extLst>
              <a:ext uri="{FF2B5EF4-FFF2-40B4-BE49-F238E27FC236}">
                <a16:creationId xmlns:a16="http://schemas.microsoft.com/office/drawing/2014/main" id="{18A16E74-0608-6A46-FC89-50B528D244FA}"/>
              </a:ext>
            </a:extLst>
          </p:cNvPr>
          <p:cNvPicPr>
            <a:picLocks noGrp="1" noChangeAspect="1"/>
          </p:cNvPicPr>
          <p:nvPr>
            <p:ph idx="1"/>
          </p:nvPr>
        </p:nvPicPr>
        <p:blipFill>
          <a:blip r:embed="rId2"/>
          <a:stretch>
            <a:fillRect/>
          </a:stretch>
        </p:blipFill>
        <p:spPr>
          <a:xfrm>
            <a:off x="205674" y="1281296"/>
            <a:ext cx="11524398" cy="5074542"/>
          </a:xfrm>
        </p:spPr>
      </p:pic>
    </p:spTree>
    <p:extLst>
      <p:ext uri="{BB962C8B-B14F-4D97-AF65-F5344CB8AC3E}">
        <p14:creationId xmlns:p14="http://schemas.microsoft.com/office/powerpoint/2010/main" val="60954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6396D-BB3D-9A82-95E1-8FEFEDF289B9}"/>
              </a:ext>
            </a:extLst>
          </p:cNvPr>
          <p:cNvSpPr>
            <a:spLocks noGrp="1"/>
          </p:cNvSpPr>
          <p:nvPr>
            <p:ph type="title"/>
          </p:nvPr>
        </p:nvSpPr>
        <p:spPr/>
        <p:txBody>
          <a:bodyPr/>
          <a:lstStyle/>
          <a:p>
            <a:r>
              <a:rPr lang="en-GB">
                <a:latin typeface="Tahoma"/>
                <a:ea typeface="Tahoma"/>
                <a:cs typeface="Tahoma"/>
              </a:rPr>
              <a:t>Case study: Rosenberg et al., (2002)</a:t>
            </a:r>
            <a:endParaRPr lang="en-GB"/>
          </a:p>
        </p:txBody>
      </p:sp>
      <p:sp>
        <p:nvSpPr>
          <p:cNvPr id="4" name="Date Placeholder 3">
            <a:extLst>
              <a:ext uri="{FF2B5EF4-FFF2-40B4-BE49-F238E27FC236}">
                <a16:creationId xmlns:a16="http://schemas.microsoft.com/office/drawing/2014/main" id="{4B636F9D-DAA8-0326-09A9-744F38906460}"/>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AC9CC732-B762-1042-1415-B943E094A046}"/>
              </a:ext>
            </a:extLst>
          </p:cNvPr>
          <p:cNvSpPr>
            <a:spLocks noGrp="1"/>
          </p:cNvSpPr>
          <p:nvPr>
            <p:ph type="sldNum" sz="quarter" idx="12"/>
          </p:nvPr>
        </p:nvSpPr>
        <p:spPr/>
        <p:txBody>
          <a:bodyPr/>
          <a:lstStyle/>
          <a:p>
            <a:fld id="{48F63A3B-78C7-47BE-AE5E-E10140E04643}" type="slidenum">
              <a:rPr lang="en-US" dirty="0"/>
              <a:t>12</a:t>
            </a:fld>
            <a:endParaRPr lang="en-US"/>
          </a:p>
        </p:txBody>
      </p:sp>
      <p:sp>
        <p:nvSpPr>
          <p:cNvPr id="6" name="Content Placeholder 5">
            <a:extLst>
              <a:ext uri="{FF2B5EF4-FFF2-40B4-BE49-F238E27FC236}">
                <a16:creationId xmlns:a16="http://schemas.microsoft.com/office/drawing/2014/main" id="{9C9FFE46-8850-AAF8-8976-1BAADA713FEF}"/>
              </a:ext>
            </a:extLst>
          </p:cNvPr>
          <p:cNvSpPr>
            <a:spLocks noGrp="1"/>
          </p:cNvSpPr>
          <p:nvPr>
            <p:ph idx="1"/>
          </p:nvPr>
        </p:nvSpPr>
        <p:spPr/>
        <p:txBody>
          <a:bodyPr vert="horz" lIns="91440" tIns="45720" rIns="91440" bIns="45720" rtlCol="0" anchor="t">
            <a:normAutofit/>
          </a:bodyPr>
          <a:lstStyle/>
          <a:p>
            <a:pPr>
              <a:spcBef>
                <a:spcPts val="1800"/>
              </a:spcBef>
            </a:pPr>
            <a:r>
              <a:rPr lang="en-GB" sz="2400" dirty="0">
                <a:latin typeface="Tahoma"/>
                <a:ea typeface="Tahoma"/>
                <a:cs typeface="Tahoma"/>
              </a:rPr>
              <a:t>K is variable, but they emphasise K=6</a:t>
            </a:r>
            <a:endParaRPr lang="en-US" sz="2400" dirty="0">
              <a:latin typeface="Tahoma"/>
              <a:ea typeface="Tahoma"/>
              <a:cs typeface="Tahoma"/>
            </a:endParaRPr>
          </a:p>
          <a:p>
            <a:pPr lvl="1"/>
            <a:r>
              <a:rPr lang="en-GB" sz="1800" dirty="0">
                <a:latin typeface="Tahoma"/>
                <a:ea typeface="Tahoma"/>
                <a:cs typeface="Tahoma"/>
              </a:rPr>
              <a:t>E.g., in abstract </a:t>
            </a:r>
            <a:r>
              <a:rPr lang="en-GB" sz="1800" i="1" dirty="0">
                <a:solidFill>
                  <a:schemeClr val="bg2">
                    <a:lumMod val="50000"/>
                  </a:schemeClr>
                </a:solidFill>
                <a:latin typeface="Tahoma"/>
                <a:ea typeface="Tahoma"/>
                <a:cs typeface="Tahoma"/>
              </a:rPr>
              <a:t>“we identified six main genetic clusters, five of which correspond to major geographic regions, and subclusters that often correspond to individual populations” </a:t>
            </a:r>
            <a:endParaRPr lang="en-GB" sz="1800" dirty="0">
              <a:solidFill>
                <a:schemeClr val="bg2">
                  <a:lumMod val="50000"/>
                </a:schemeClr>
              </a:solidFill>
            </a:endParaRPr>
          </a:p>
          <a:p>
            <a:pPr>
              <a:spcBef>
                <a:spcPts val="1800"/>
              </a:spcBef>
            </a:pPr>
            <a:r>
              <a:rPr lang="en-GB" sz="2400" dirty="0">
                <a:latin typeface="Tahoma"/>
                <a:ea typeface="Tahoma"/>
                <a:cs typeface="Tahoma"/>
              </a:rPr>
              <a:t>Nowhere do the authors mention the term "race"</a:t>
            </a:r>
            <a:endParaRPr lang="en-GB" sz="2400" dirty="0"/>
          </a:p>
          <a:p>
            <a:pPr lvl="1"/>
            <a:r>
              <a:rPr lang="en-GB" sz="1800" dirty="0">
                <a:latin typeface="Tahoma"/>
                <a:ea typeface="Tahoma"/>
                <a:cs typeface="Tahoma"/>
              </a:rPr>
              <a:t>They exclusively refer to </a:t>
            </a:r>
            <a:r>
              <a:rPr lang="en-GB" sz="1800" i="1" dirty="0">
                <a:solidFill>
                  <a:schemeClr val="bg2">
                    <a:lumMod val="50000"/>
                  </a:schemeClr>
                </a:solidFill>
                <a:latin typeface="Tahoma"/>
                <a:ea typeface="Tahoma"/>
                <a:cs typeface="Tahoma"/>
              </a:rPr>
              <a:t>"populations"</a:t>
            </a:r>
            <a:r>
              <a:rPr lang="en-GB" sz="1800" dirty="0">
                <a:latin typeface="Tahoma"/>
                <a:ea typeface="Tahoma"/>
                <a:cs typeface="Tahoma"/>
              </a:rPr>
              <a:t> or </a:t>
            </a:r>
            <a:r>
              <a:rPr lang="en-GB" sz="1800" i="1" dirty="0">
                <a:solidFill>
                  <a:schemeClr val="bg2">
                    <a:lumMod val="50000"/>
                  </a:schemeClr>
                </a:solidFill>
                <a:latin typeface="Tahoma"/>
                <a:ea typeface="Tahoma"/>
                <a:cs typeface="Tahoma"/>
              </a:rPr>
              <a:t>"clusters"</a:t>
            </a:r>
            <a:endParaRPr lang="en-GB" sz="1800" i="1" dirty="0">
              <a:solidFill>
                <a:schemeClr val="bg2">
                  <a:lumMod val="50000"/>
                </a:schemeClr>
              </a:solidFill>
            </a:endParaRPr>
          </a:p>
          <a:p>
            <a:pPr>
              <a:spcBef>
                <a:spcPts val="1800"/>
              </a:spcBef>
            </a:pPr>
            <a:r>
              <a:rPr lang="en-GB" sz="2400" dirty="0">
                <a:latin typeface="Tahoma"/>
                <a:ea typeface="Tahoma"/>
                <a:cs typeface="Tahoma"/>
              </a:rPr>
              <a:t>The end of the article reminds the reader of genetic similarity between individuals across the world </a:t>
            </a:r>
            <a:endParaRPr lang="en-GB" sz="2400" dirty="0"/>
          </a:p>
          <a:p>
            <a:pPr lvl="1"/>
            <a:r>
              <a:rPr lang="en-GB" sz="1800" i="1" dirty="0">
                <a:solidFill>
                  <a:schemeClr val="bg2">
                    <a:lumMod val="50000"/>
                  </a:schemeClr>
                </a:solidFill>
                <a:latin typeface="Tahoma"/>
                <a:ea typeface="Tahoma"/>
                <a:cs typeface="Tahoma"/>
              </a:rPr>
              <a:t>“...because most alleles are widespread, genetic differences among human populations derive mainly from gradations in allele frequencies rather than from distinctive `diagnostic' genotypes. Indeed, it was only in the accumulation of small allele-frequency differences across many loci that population structure was identified.”</a:t>
            </a:r>
          </a:p>
        </p:txBody>
      </p:sp>
    </p:spTree>
    <p:extLst>
      <p:ext uri="{BB962C8B-B14F-4D97-AF65-F5344CB8AC3E}">
        <p14:creationId xmlns:p14="http://schemas.microsoft.com/office/powerpoint/2010/main" val="6742673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6396D-BB3D-9A82-95E1-8FEFEDF289B9}"/>
              </a:ext>
            </a:extLst>
          </p:cNvPr>
          <p:cNvSpPr>
            <a:spLocks noGrp="1"/>
          </p:cNvSpPr>
          <p:nvPr>
            <p:ph type="title"/>
          </p:nvPr>
        </p:nvSpPr>
        <p:spPr/>
        <p:txBody>
          <a:bodyPr/>
          <a:lstStyle/>
          <a:p>
            <a:r>
              <a:rPr lang="en-GB">
                <a:latin typeface="Tahoma"/>
                <a:ea typeface="Tahoma"/>
                <a:cs typeface="Tahoma"/>
              </a:rPr>
              <a:t>Case study: Rosenberg et al., (2002)</a:t>
            </a:r>
            <a:endParaRPr lang="en-GB"/>
          </a:p>
        </p:txBody>
      </p:sp>
      <p:sp>
        <p:nvSpPr>
          <p:cNvPr id="4" name="Date Placeholder 3">
            <a:extLst>
              <a:ext uri="{FF2B5EF4-FFF2-40B4-BE49-F238E27FC236}">
                <a16:creationId xmlns:a16="http://schemas.microsoft.com/office/drawing/2014/main" id="{4B636F9D-DAA8-0326-09A9-744F38906460}"/>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AC9CC732-B762-1042-1415-B943E094A046}"/>
              </a:ext>
            </a:extLst>
          </p:cNvPr>
          <p:cNvSpPr>
            <a:spLocks noGrp="1"/>
          </p:cNvSpPr>
          <p:nvPr>
            <p:ph type="sldNum" sz="quarter" idx="12"/>
          </p:nvPr>
        </p:nvSpPr>
        <p:spPr/>
        <p:txBody>
          <a:bodyPr/>
          <a:lstStyle/>
          <a:p>
            <a:fld id="{48F63A3B-78C7-47BE-AE5E-E10140E04643}" type="slidenum">
              <a:rPr lang="en-US" dirty="0"/>
              <a:t>13</a:t>
            </a:fld>
            <a:endParaRPr lang="en-US"/>
          </a:p>
        </p:txBody>
      </p:sp>
      <p:sp>
        <p:nvSpPr>
          <p:cNvPr id="8" name="Oval 7">
            <a:extLst>
              <a:ext uri="{FF2B5EF4-FFF2-40B4-BE49-F238E27FC236}">
                <a16:creationId xmlns:a16="http://schemas.microsoft.com/office/drawing/2014/main" id="{96FCB61D-66CA-D5A6-9EC9-7F24E30D5EE1}"/>
              </a:ext>
            </a:extLst>
          </p:cNvPr>
          <p:cNvSpPr/>
          <p:nvPr/>
        </p:nvSpPr>
        <p:spPr>
          <a:xfrm>
            <a:off x="3459891" y="1194485"/>
            <a:ext cx="4462162" cy="2155567"/>
          </a:xfrm>
          <a:prstGeom prst="ellipse">
            <a:avLst/>
          </a:prstGeom>
          <a:ln w="28575"/>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9" name="TextBox 8">
            <a:extLst>
              <a:ext uri="{FF2B5EF4-FFF2-40B4-BE49-F238E27FC236}">
                <a16:creationId xmlns:a16="http://schemas.microsoft.com/office/drawing/2014/main" id="{D48C947F-DA2B-AAD4-78DA-0A1404F6697E}"/>
              </a:ext>
            </a:extLst>
          </p:cNvPr>
          <p:cNvSpPr txBox="1"/>
          <p:nvPr/>
        </p:nvSpPr>
        <p:spPr>
          <a:xfrm>
            <a:off x="3988487" y="1544593"/>
            <a:ext cx="3402226"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2200">
                <a:latin typeface="Tahoma"/>
                <a:ea typeface="Tahoma"/>
                <a:cs typeface="Calibri"/>
              </a:rPr>
              <a:t>Rosenberg et al., (2002) has repeatedly been cited as </a:t>
            </a:r>
            <a:r>
              <a:rPr lang="en-GB" sz="2200" b="1">
                <a:latin typeface="Tahoma"/>
                <a:ea typeface="Tahoma"/>
                <a:cs typeface="Calibri"/>
              </a:rPr>
              <a:t>evidence for a biological basis </a:t>
            </a:r>
            <a:r>
              <a:rPr lang="en-GB" sz="2200">
                <a:latin typeface="Tahoma"/>
                <a:ea typeface="Tahoma"/>
                <a:cs typeface="Calibri"/>
              </a:rPr>
              <a:t>to race</a:t>
            </a:r>
            <a:endParaRPr lang="en-GB" sz="2200">
              <a:solidFill>
                <a:srgbClr val="FF0000"/>
              </a:solidFill>
              <a:latin typeface="Tahoma"/>
              <a:ea typeface="Tahoma"/>
              <a:cs typeface="Calibri"/>
            </a:endParaRPr>
          </a:p>
        </p:txBody>
      </p:sp>
      <p:sp>
        <p:nvSpPr>
          <p:cNvPr id="10" name="Oval 9">
            <a:extLst>
              <a:ext uri="{FF2B5EF4-FFF2-40B4-BE49-F238E27FC236}">
                <a16:creationId xmlns:a16="http://schemas.microsoft.com/office/drawing/2014/main" id="{04D0BB13-BFB0-DFF0-9D38-A09F48986909}"/>
              </a:ext>
            </a:extLst>
          </p:cNvPr>
          <p:cNvSpPr/>
          <p:nvPr/>
        </p:nvSpPr>
        <p:spPr>
          <a:xfrm>
            <a:off x="233405" y="3885512"/>
            <a:ext cx="3707027" cy="2196756"/>
          </a:xfrm>
          <a:prstGeom prst="ellipse">
            <a:avLst/>
          </a:prstGeom>
          <a:ln w="28575"/>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algn="ctr"/>
            <a:r>
              <a:rPr lang="en-GB" sz="1600" b="1" err="1">
                <a:latin typeface="Tahoma"/>
                <a:ea typeface="Tahoma"/>
                <a:cs typeface="Calibri"/>
              </a:rPr>
              <a:t>Sesardic</a:t>
            </a:r>
            <a:r>
              <a:rPr lang="en-GB" sz="1600" b="1">
                <a:latin typeface="Tahoma"/>
                <a:ea typeface="Tahoma"/>
                <a:cs typeface="Calibri"/>
              </a:rPr>
              <a:t> (2010) </a:t>
            </a:r>
            <a:r>
              <a:rPr lang="en-GB" sz="1600">
                <a:latin typeface="Tahoma"/>
                <a:ea typeface="Tahoma"/>
                <a:cs typeface="Calibri"/>
              </a:rPr>
              <a:t>- </a:t>
            </a:r>
            <a:r>
              <a:rPr lang="en-GB" sz="1600" i="1">
                <a:latin typeface="Tahoma"/>
                <a:ea typeface="Tahoma"/>
                <a:cs typeface="Calibri"/>
              </a:rPr>
              <a:t>"</a:t>
            </a:r>
            <a:r>
              <a:rPr lang="en-GB" sz="1600" i="1">
                <a:latin typeface="Tahoma"/>
                <a:ea typeface="+mn-lt"/>
                <a:cs typeface="+mn-lt"/>
              </a:rPr>
              <a:t>an important discovery that makes it much more difficult than before to claim that race is entirely disconnected from genetics”</a:t>
            </a:r>
            <a:endParaRPr lang="en-GB" sz="1600" i="1">
              <a:latin typeface="Tahoma"/>
              <a:ea typeface="Tahoma"/>
              <a:cs typeface="Calibri"/>
            </a:endParaRPr>
          </a:p>
        </p:txBody>
      </p:sp>
      <p:sp>
        <p:nvSpPr>
          <p:cNvPr id="12" name="Oval 11">
            <a:extLst>
              <a:ext uri="{FF2B5EF4-FFF2-40B4-BE49-F238E27FC236}">
                <a16:creationId xmlns:a16="http://schemas.microsoft.com/office/drawing/2014/main" id="{F5CA3544-7936-7195-8DCB-65C16A8D0BC1}"/>
              </a:ext>
            </a:extLst>
          </p:cNvPr>
          <p:cNvSpPr/>
          <p:nvPr/>
        </p:nvSpPr>
        <p:spPr>
          <a:xfrm>
            <a:off x="4112054" y="4160107"/>
            <a:ext cx="3707027" cy="2196756"/>
          </a:xfrm>
          <a:prstGeom prst="ellipse">
            <a:avLst/>
          </a:prstGeom>
          <a:ln w="28575"/>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algn="ctr"/>
            <a:r>
              <a:rPr lang="en-GB" sz="2000" b="1" err="1">
                <a:latin typeface="Tahoma"/>
                <a:ea typeface="Tahoma"/>
                <a:cs typeface="Calibri"/>
              </a:rPr>
              <a:t>Sesardic</a:t>
            </a:r>
            <a:r>
              <a:rPr lang="en-GB" sz="2000" b="1">
                <a:latin typeface="Tahoma"/>
                <a:ea typeface="Tahoma"/>
                <a:cs typeface="Calibri"/>
              </a:rPr>
              <a:t> (2013)</a:t>
            </a:r>
            <a:r>
              <a:rPr lang="en-GB" sz="2000">
                <a:latin typeface="Tahoma"/>
                <a:ea typeface="Tahoma"/>
                <a:cs typeface="Calibri"/>
              </a:rPr>
              <a:t> - </a:t>
            </a:r>
            <a:r>
              <a:rPr lang="en-GB" sz="2000" i="1">
                <a:latin typeface="Tahoma"/>
                <a:ea typeface="Tahoma"/>
                <a:cs typeface="Calibri"/>
              </a:rPr>
              <a:t>"</a:t>
            </a:r>
            <a:r>
              <a:rPr lang="en-GB" sz="2000" i="1">
                <a:latin typeface="Tahoma"/>
                <a:ea typeface="+mn-lt"/>
                <a:cs typeface="+mn-lt"/>
              </a:rPr>
              <a:t>scientific validation of the race concept”</a:t>
            </a:r>
          </a:p>
        </p:txBody>
      </p:sp>
      <p:sp>
        <p:nvSpPr>
          <p:cNvPr id="13" name="Oval 12">
            <a:extLst>
              <a:ext uri="{FF2B5EF4-FFF2-40B4-BE49-F238E27FC236}">
                <a16:creationId xmlns:a16="http://schemas.microsoft.com/office/drawing/2014/main" id="{AAD11D8F-BA84-9B15-E155-6858DC180637}"/>
              </a:ext>
            </a:extLst>
          </p:cNvPr>
          <p:cNvSpPr/>
          <p:nvPr/>
        </p:nvSpPr>
        <p:spPr>
          <a:xfrm>
            <a:off x="8011297" y="3816864"/>
            <a:ext cx="3707027" cy="2196756"/>
          </a:xfrm>
          <a:prstGeom prst="ellipse">
            <a:avLst/>
          </a:prstGeom>
          <a:ln w="28575"/>
        </p:spPr>
        <p:style>
          <a:lnRef idx="2">
            <a:schemeClr val="accent5"/>
          </a:lnRef>
          <a:fillRef idx="1">
            <a:schemeClr val="lt1"/>
          </a:fillRef>
          <a:effectRef idx="0">
            <a:schemeClr val="accent5"/>
          </a:effectRef>
          <a:fontRef idx="minor">
            <a:schemeClr val="dk1"/>
          </a:fontRef>
        </p:style>
        <p:txBody>
          <a:bodyPr lIns="91440" tIns="45720" rIns="91440" bIns="45720" rtlCol="0" anchor="ctr"/>
          <a:lstStyle/>
          <a:p>
            <a:pPr algn="ctr"/>
            <a:r>
              <a:rPr lang="en-GB" sz="1400" b="1">
                <a:latin typeface="Tahoma"/>
                <a:ea typeface="Tahoma"/>
                <a:cs typeface="Calibri"/>
              </a:rPr>
              <a:t>Wade (2014)</a:t>
            </a:r>
            <a:r>
              <a:rPr lang="en-GB" sz="1400">
                <a:latin typeface="Tahoma"/>
                <a:ea typeface="Tahoma"/>
                <a:cs typeface="Calibri"/>
              </a:rPr>
              <a:t> - </a:t>
            </a:r>
            <a:r>
              <a:rPr lang="en-GB" sz="1400" i="1">
                <a:latin typeface="Tahoma"/>
                <a:ea typeface="Tahoma"/>
                <a:cs typeface="Calibri"/>
              </a:rPr>
              <a:t>“</a:t>
            </a:r>
            <a:r>
              <a:rPr lang="en-GB" sz="1400" i="1">
                <a:latin typeface="Tahoma"/>
                <a:ea typeface="+mn-lt"/>
                <a:cs typeface="+mn-lt"/>
              </a:rPr>
              <a:t>not only expected traits like skin </a:t>
            </a:r>
            <a:r>
              <a:rPr lang="en-GB" sz="1400" i="1" err="1">
                <a:latin typeface="Tahoma"/>
                <a:ea typeface="+mn-lt"/>
                <a:cs typeface="+mn-lt"/>
              </a:rPr>
              <a:t>color</a:t>
            </a:r>
            <a:r>
              <a:rPr lang="en-GB" sz="1400" i="1">
                <a:latin typeface="Tahoma"/>
                <a:ea typeface="+mn-lt"/>
                <a:cs typeface="+mn-lt"/>
              </a:rPr>
              <a:t> and nutritional metabolism but also some aspects of brain function”.</a:t>
            </a:r>
            <a:r>
              <a:rPr lang="en-GB" sz="1400">
                <a:latin typeface="Tahoma"/>
                <a:ea typeface="+mn-lt"/>
                <a:cs typeface="+mn-lt"/>
              </a:rPr>
              <a:t> Cites Rosenberg et al., (2002), draws complete equivalence between the clusters and racial groupings.</a:t>
            </a:r>
          </a:p>
        </p:txBody>
      </p:sp>
      <p:sp>
        <p:nvSpPr>
          <p:cNvPr id="14" name="Arrow: Down 13">
            <a:extLst>
              <a:ext uri="{FF2B5EF4-FFF2-40B4-BE49-F238E27FC236}">
                <a16:creationId xmlns:a16="http://schemas.microsoft.com/office/drawing/2014/main" id="{B9A54292-CC35-8C41-7B9C-5336A53533D9}"/>
              </a:ext>
            </a:extLst>
          </p:cNvPr>
          <p:cNvSpPr/>
          <p:nvPr/>
        </p:nvSpPr>
        <p:spPr>
          <a:xfrm rot="2280000">
            <a:off x="2754398" y="2542909"/>
            <a:ext cx="604108" cy="14965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Arrow: Down 14">
            <a:extLst>
              <a:ext uri="{FF2B5EF4-FFF2-40B4-BE49-F238E27FC236}">
                <a16:creationId xmlns:a16="http://schemas.microsoft.com/office/drawing/2014/main" id="{1DF25979-25C3-922E-2A8C-E1C76AAAE902}"/>
              </a:ext>
            </a:extLst>
          </p:cNvPr>
          <p:cNvSpPr/>
          <p:nvPr/>
        </p:nvSpPr>
        <p:spPr>
          <a:xfrm rot="-2340000">
            <a:off x="8093675" y="2533134"/>
            <a:ext cx="604108" cy="15240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Arrow: Down 15">
            <a:extLst>
              <a:ext uri="{FF2B5EF4-FFF2-40B4-BE49-F238E27FC236}">
                <a16:creationId xmlns:a16="http://schemas.microsoft.com/office/drawing/2014/main" id="{B1CF3C69-4087-392B-364E-E7F48C734799}"/>
              </a:ext>
            </a:extLst>
          </p:cNvPr>
          <p:cNvSpPr/>
          <p:nvPr/>
        </p:nvSpPr>
        <p:spPr>
          <a:xfrm>
            <a:off x="5533080" y="3411836"/>
            <a:ext cx="604108" cy="72081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EAFFFA47-08BF-CCCF-FE68-3D91774F0D41}"/>
              </a:ext>
            </a:extLst>
          </p:cNvPr>
          <p:cNvSpPr txBox="1"/>
          <p:nvPr/>
        </p:nvSpPr>
        <p:spPr>
          <a:xfrm>
            <a:off x="9577860" y="1545967"/>
            <a:ext cx="2235200" cy="916466"/>
          </a:xfrm>
          <a:prstGeom prst="rect">
            <a:avLst/>
          </a:prstGeom>
          <a:noFill/>
          <a:ln w="12700">
            <a:solidFill>
              <a:srgbClr val="FF000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a:solidFill>
                  <a:srgbClr val="FF0000"/>
                </a:solidFill>
                <a:latin typeface="Tahoma"/>
              </a:rPr>
              <a:t>(This is a claim the authors DO NOT make)</a:t>
            </a:r>
            <a:endParaRPr lang="en-GB">
              <a:cs typeface="Calibri" panose="020F0502020204030204"/>
            </a:endParaRPr>
          </a:p>
        </p:txBody>
      </p:sp>
      <p:sp>
        <p:nvSpPr>
          <p:cNvPr id="7" name="Arrow: Left 6">
            <a:extLst>
              <a:ext uri="{FF2B5EF4-FFF2-40B4-BE49-F238E27FC236}">
                <a16:creationId xmlns:a16="http://schemas.microsoft.com/office/drawing/2014/main" id="{C0E87F34-36E9-DBDC-885D-786561314A8C}"/>
              </a:ext>
            </a:extLst>
          </p:cNvPr>
          <p:cNvSpPr/>
          <p:nvPr/>
        </p:nvSpPr>
        <p:spPr>
          <a:xfrm>
            <a:off x="7935785" y="1846647"/>
            <a:ext cx="1565187" cy="322650"/>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362532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1E992-FBD4-D730-1196-23945FB73CD3}"/>
              </a:ext>
            </a:extLst>
          </p:cNvPr>
          <p:cNvSpPr>
            <a:spLocks noGrp="1"/>
          </p:cNvSpPr>
          <p:nvPr>
            <p:ph type="title"/>
          </p:nvPr>
        </p:nvSpPr>
        <p:spPr/>
        <p:txBody>
          <a:bodyPr/>
          <a:lstStyle/>
          <a:p>
            <a:r>
              <a:rPr lang="en-GB">
                <a:latin typeface="Tahoma"/>
                <a:ea typeface="Tahoma"/>
                <a:cs typeface="Tahoma"/>
              </a:rPr>
              <a:t>Case study: Rosenberg et al., (2002)</a:t>
            </a:r>
            <a:endParaRPr lang="en-US">
              <a:latin typeface="Tahoma"/>
              <a:ea typeface="Tahoma"/>
              <a:cs typeface="Tahoma"/>
            </a:endParaRPr>
          </a:p>
        </p:txBody>
      </p:sp>
      <p:sp>
        <p:nvSpPr>
          <p:cNvPr id="3" name="Content Placeholder 2">
            <a:extLst>
              <a:ext uri="{FF2B5EF4-FFF2-40B4-BE49-F238E27FC236}">
                <a16:creationId xmlns:a16="http://schemas.microsoft.com/office/drawing/2014/main" id="{5A3A758C-B121-87AD-DE0B-3ABD48BA05D8}"/>
              </a:ext>
            </a:extLst>
          </p:cNvPr>
          <p:cNvSpPr>
            <a:spLocks noGrp="1"/>
          </p:cNvSpPr>
          <p:nvPr>
            <p:ph idx="1"/>
          </p:nvPr>
        </p:nvSpPr>
        <p:spPr/>
        <p:txBody>
          <a:bodyPr vert="horz" lIns="91440" tIns="45720" rIns="91440" bIns="45720" rtlCol="0" anchor="t">
            <a:normAutofit/>
          </a:bodyPr>
          <a:lstStyle/>
          <a:p>
            <a:pPr>
              <a:spcBef>
                <a:spcPts val="1800"/>
              </a:spcBef>
            </a:pPr>
            <a:r>
              <a:rPr lang="en-GB" dirty="0">
                <a:latin typeface="Tahoma"/>
                <a:ea typeface="Tahoma"/>
                <a:cs typeface="Tahoma"/>
              </a:rPr>
              <a:t>Authors have </a:t>
            </a:r>
            <a:r>
              <a:rPr lang="en-GB" b="1" dirty="0">
                <a:latin typeface="Tahoma"/>
                <a:ea typeface="Tahoma"/>
                <a:cs typeface="Tahoma"/>
              </a:rPr>
              <a:t>completely rejected</a:t>
            </a:r>
            <a:r>
              <a:rPr lang="en-GB" dirty="0">
                <a:latin typeface="Tahoma"/>
                <a:ea typeface="Tahoma"/>
                <a:cs typeface="Tahoma"/>
              </a:rPr>
              <a:t> these misinterpretations </a:t>
            </a:r>
            <a:endParaRPr lang="en-GB" dirty="0"/>
          </a:p>
          <a:p>
            <a:pPr>
              <a:spcBef>
                <a:spcPts val="1800"/>
              </a:spcBef>
            </a:pPr>
            <a:r>
              <a:rPr lang="en-GB" dirty="0">
                <a:latin typeface="Tahoma"/>
                <a:ea typeface="Tahoma"/>
                <a:cs typeface="Tahoma"/>
              </a:rPr>
              <a:t>Many others have criticised </a:t>
            </a:r>
            <a:r>
              <a:rPr lang="en-GB" dirty="0" err="1">
                <a:latin typeface="Tahoma"/>
                <a:ea typeface="Tahoma"/>
                <a:cs typeface="Tahoma"/>
              </a:rPr>
              <a:t>Sesardic</a:t>
            </a:r>
            <a:r>
              <a:rPr lang="en-GB" dirty="0">
                <a:latin typeface="Tahoma"/>
                <a:ea typeface="Tahoma"/>
                <a:cs typeface="Tahoma"/>
              </a:rPr>
              <a:t> and Wade</a:t>
            </a:r>
          </a:p>
          <a:p>
            <a:pPr marL="0" indent="0">
              <a:buNone/>
            </a:pPr>
            <a:endParaRPr lang="en-GB" sz="2000" dirty="0">
              <a:latin typeface="Tahoma"/>
              <a:ea typeface="Tahoma"/>
              <a:cs typeface="Tahoma"/>
            </a:endParaRPr>
          </a:p>
          <a:p>
            <a:pPr marL="0" indent="0">
              <a:buNone/>
            </a:pPr>
            <a:r>
              <a:rPr lang="en-GB" sz="2000" b="1" dirty="0">
                <a:latin typeface="Tahoma"/>
                <a:ea typeface="Tahoma"/>
                <a:cs typeface="Tahoma"/>
              </a:rPr>
              <a:t>Melissa Wills:</a:t>
            </a:r>
            <a:endParaRPr lang="en-GB" sz="2000" b="1" dirty="0"/>
          </a:p>
          <a:p>
            <a:pPr marL="0" indent="0">
              <a:buNone/>
            </a:pPr>
            <a:r>
              <a:rPr lang="en-GB" sz="2000" i="1" dirty="0">
                <a:latin typeface="Tahoma"/>
                <a:ea typeface="Tahoma"/>
                <a:cs typeface="Tahoma"/>
              </a:rPr>
              <a:t>"Critics of this misinterpretation have often suggested that it follows from interpreters' personal biases skewing the reception of an objective piece of scientific writing. I contend, however, that  </a:t>
            </a:r>
            <a:r>
              <a:rPr lang="en-GB" sz="2000" i="1" dirty="0">
                <a:solidFill>
                  <a:srgbClr val="FF0000"/>
                </a:solidFill>
                <a:latin typeface="Tahoma"/>
                <a:ea typeface="Tahoma"/>
                <a:cs typeface="Tahoma"/>
              </a:rPr>
              <a:t>the article itself to some degree facilitates this misrepresentation.</a:t>
            </a:r>
            <a:r>
              <a:rPr lang="en-GB" sz="2000" i="1" dirty="0">
                <a:latin typeface="Tahoma"/>
                <a:ea typeface="Tahoma"/>
                <a:cs typeface="Tahoma"/>
              </a:rPr>
              <a:t>”</a:t>
            </a:r>
          </a:p>
          <a:p>
            <a:pPr marL="0" indent="0">
              <a:buNone/>
            </a:pPr>
            <a:endParaRPr lang="en-GB" sz="2000" dirty="0">
              <a:latin typeface="Tahoma"/>
              <a:ea typeface="Tahoma"/>
              <a:cs typeface="Tahoma"/>
            </a:endParaRPr>
          </a:p>
          <a:p>
            <a:pPr marL="0" indent="0">
              <a:buNone/>
            </a:pPr>
            <a:r>
              <a:rPr lang="en-GB" sz="2000" i="1" dirty="0">
                <a:latin typeface="Tahoma"/>
                <a:ea typeface="Tahoma"/>
                <a:cs typeface="Tahoma"/>
              </a:rPr>
              <a:t>"While such rebuttals are vital in rejecting the racial interpretation, I challenge this tendency to scrutinize the language and motives of the interpreters </a:t>
            </a:r>
            <a:r>
              <a:rPr lang="en-GB" sz="2000" i="1" dirty="0">
                <a:solidFill>
                  <a:srgbClr val="FF0000"/>
                </a:solidFill>
                <a:latin typeface="Tahoma"/>
                <a:ea typeface="Tahoma"/>
                <a:cs typeface="Tahoma"/>
              </a:rPr>
              <a:t>without considering their source material</a:t>
            </a:r>
            <a:r>
              <a:rPr lang="en-GB" sz="2000" i="1" dirty="0">
                <a:latin typeface="Tahoma"/>
                <a:ea typeface="Tahoma"/>
                <a:cs typeface="Tahoma"/>
              </a:rPr>
              <a:t>."</a:t>
            </a:r>
          </a:p>
        </p:txBody>
      </p:sp>
      <p:sp>
        <p:nvSpPr>
          <p:cNvPr id="4" name="Date Placeholder 3">
            <a:extLst>
              <a:ext uri="{FF2B5EF4-FFF2-40B4-BE49-F238E27FC236}">
                <a16:creationId xmlns:a16="http://schemas.microsoft.com/office/drawing/2014/main" id="{059E7767-DB76-B3D2-9408-576E5B6FD316}"/>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78FE681C-A915-FF24-8074-4F070CDDD882}"/>
              </a:ext>
            </a:extLst>
          </p:cNvPr>
          <p:cNvSpPr>
            <a:spLocks noGrp="1"/>
          </p:cNvSpPr>
          <p:nvPr>
            <p:ph type="sldNum" sz="quarter" idx="12"/>
          </p:nvPr>
        </p:nvSpPr>
        <p:spPr/>
        <p:txBody>
          <a:bodyPr/>
          <a:lstStyle/>
          <a:p>
            <a:fld id="{48F63A3B-78C7-47BE-AE5E-E10140E04643}" type="slidenum">
              <a:rPr lang="en-US" dirty="0"/>
              <a:t>14</a:t>
            </a:fld>
            <a:endParaRPr lang="en-US"/>
          </a:p>
        </p:txBody>
      </p:sp>
    </p:spTree>
    <p:extLst>
      <p:ext uri="{BB962C8B-B14F-4D97-AF65-F5344CB8AC3E}">
        <p14:creationId xmlns:p14="http://schemas.microsoft.com/office/powerpoint/2010/main" val="1236639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1E992-FBD4-D730-1196-23945FB73CD3}"/>
              </a:ext>
            </a:extLst>
          </p:cNvPr>
          <p:cNvSpPr>
            <a:spLocks noGrp="1"/>
          </p:cNvSpPr>
          <p:nvPr>
            <p:ph type="title"/>
          </p:nvPr>
        </p:nvSpPr>
        <p:spPr/>
        <p:txBody>
          <a:bodyPr/>
          <a:lstStyle/>
          <a:p>
            <a:r>
              <a:rPr lang="en-GB">
                <a:latin typeface="Tahoma"/>
                <a:ea typeface="Tahoma"/>
                <a:cs typeface="Tahoma"/>
              </a:rPr>
              <a:t>Case study: Rosenberg et al., (2002)</a:t>
            </a:r>
            <a:endParaRPr lang="en-US">
              <a:latin typeface="Tahoma"/>
              <a:ea typeface="Tahoma"/>
              <a:cs typeface="Tahoma"/>
            </a:endParaRPr>
          </a:p>
        </p:txBody>
      </p:sp>
      <p:sp>
        <p:nvSpPr>
          <p:cNvPr id="3" name="Content Placeholder 2">
            <a:extLst>
              <a:ext uri="{FF2B5EF4-FFF2-40B4-BE49-F238E27FC236}">
                <a16:creationId xmlns:a16="http://schemas.microsoft.com/office/drawing/2014/main" id="{5A3A758C-B121-87AD-DE0B-3ABD48BA05D8}"/>
              </a:ext>
            </a:extLst>
          </p:cNvPr>
          <p:cNvSpPr>
            <a:spLocks noGrp="1"/>
          </p:cNvSpPr>
          <p:nvPr>
            <p:ph idx="1"/>
          </p:nvPr>
        </p:nvSpPr>
        <p:spPr/>
        <p:txBody>
          <a:bodyPr vert="horz" lIns="91440" tIns="45720" rIns="91440" bIns="45720" rtlCol="0" anchor="t">
            <a:normAutofit/>
          </a:bodyPr>
          <a:lstStyle/>
          <a:p>
            <a:pPr marL="0" indent="0">
              <a:buNone/>
            </a:pPr>
            <a:endParaRPr lang="en-GB">
              <a:latin typeface="Tahoma"/>
              <a:ea typeface="Tahoma"/>
              <a:cs typeface="Tahoma"/>
            </a:endParaRPr>
          </a:p>
          <a:p>
            <a:pPr marL="0" indent="0">
              <a:buNone/>
            </a:pPr>
            <a:endParaRPr lang="en-GB"/>
          </a:p>
        </p:txBody>
      </p:sp>
      <p:sp>
        <p:nvSpPr>
          <p:cNvPr id="4" name="Date Placeholder 3">
            <a:extLst>
              <a:ext uri="{FF2B5EF4-FFF2-40B4-BE49-F238E27FC236}">
                <a16:creationId xmlns:a16="http://schemas.microsoft.com/office/drawing/2014/main" id="{059E7767-DB76-B3D2-9408-576E5B6FD316}"/>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78FE681C-A915-FF24-8074-4F070CDDD882}"/>
              </a:ext>
            </a:extLst>
          </p:cNvPr>
          <p:cNvSpPr>
            <a:spLocks noGrp="1"/>
          </p:cNvSpPr>
          <p:nvPr>
            <p:ph type="sldNum" sz="quarter" idx="12"/>
          </p:nvPr>
        </p:nvSpPr>
        <p:spPr/>
        <p:txBody>
          <a:bodyPr/>
          <a:lstStyle/>
          <a:p>
            <a:fld id="{48F63A3B-78C7-47BE-AE5E-E10140E04643}" type="slidenum">
              <a:rPr lang="en-US" dirty="0"/>
              <a:t>15</a:t>
            </a:fld>
            <a:endParaRPr lang="en-US"/>
          </a:p>
        </p:txBody>
      </p:sp>
      <p:pic>
        <p:nvPicPr>
          <p:cNvPr id="7" name="Content Placeholder 14" descr="A picture containing text, vector graphics&#10;&#10;Description automatically generated">
            <a:extLst>
              <a:ext uri="{FF2B5EF4-FFF2-40B4-BE49-F238E27FC236}">
                <a16:creationId xmlns:a16="http://schemas.microsoft.com/office/drawing/2014/main" id="{40DFE049-3C84-D721-DB54-21BE3095F92F}"/>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5900"/>
                    </a14:imgEffect>
                  </a14:imgLayer>
                </a14:imgProps>
              </a:ext>
            </a:extLst>
          </a:blip>
          <a:stretch>
            <a:fillRect/>
          </a:stretch>
        </p:blipFill>
        <p:spPr>
          <a:xfrm>
            <a:off x="464151" y="1419911"/>
            <a:ext cx="4873625" cy="4873625"/>
          </a:xfrm>
          <a:prstGeom prst="rect">
            <a:avLst/>
          </a:prstGeom>
        </p:spPr>
      </p:pic>
      <p:sp>
        <p:nvSpPr>
          <p:cNvPr id="9" name="Content Placeholder 2">
            <a:extLst>
              <a:ext uri="{FF2B5EF4-FFF2-40B4-BE49-F238E27FC236}">
                <a16:creationId xmlns:a16="http://schemas.microsoft.com/office/drawing/2014/main" id="{869DB03B-0235-C94C-0F72-6C4A1321032D}"/>
              </a:ext>
            </a:extLst>
          </p:cNvPr>
          <p:cNvSpPr txBox="1">
            <a:spLocks/>
          </p:cNvSpPr>
          <p:nvPr/>
        </p:nvSpPr>
        <p:spPr>
          <a:xfrm>
            <a:off x="5547435" y="1699709"/>
            <a:ext cx="6417736" cy="464338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b="1">
                <a:latin typeface="Tahoma"/>
                <a:ea typeface="Tahoma"/>
                <a:cs typeface="Tahoma"/>
              </a:rPr>
              <a:t>Discussion time!</a:t>
            </a:r>
            <a:endParaRPr lang="en-GB" b="1"/>
          </a:p>
          <a:p>
            <a:pPr marL="0" indent="0">
              <a:buNone/>
            </a:pPr>
            <a:endParaRPr lang="en-GB"/>
          </a:p>
          <a:p>
            <a:pPr marL="0" indent="0">
              <a:buNone/>
            </a:pPr>
            <a:r>
              <a:rPr lang="en-GB">
                <a:latin typeface="Tahoma"/>
                <a:ea typeface="Tahoma"/>
                <a:cs typeface="Tahoma"/>
              </a:rPr>
              <a:t>Can anyone think of any ways in which the authors could have facilitated this misinterpretation?</a:t>
            </a:r>
            <a:endParaRPr lang="en-GB"/>
          </a:p>
        </p:txBody>
      </p:sp>
    </p:spTree>
    <p:extLst>
      <p:ext uri="{BB962C8B-B14F-4D97-AF65-F5344CB8AC3E}">
        <p14:creationId xmlns:p14="http://schemas.microsoft.com/office/powerpoint/2010/main" val="32862310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1E992-FBD4-D730-1196-23945FB73CD3}"/>
              </a:ext>
            </a:extLst>
          </p:cNvPr>
          <p:cNvSpPr>
            <a:spLocks noGrp="1"/>
          </p:cNvSpPr>
          <p:nvPr>
            <p:ph type="title"/>
          </p:nvPr>
        </p:nvSpPr>
        <p:spPr/>
        <p:txBody>
          <a:bodyPr/>
          <a:lstStyle/>
          <a:p>
            <a:r>
              <a:rPr lang="en-GB">
                <a:latin typeface="Tahoma"/>
                <a:ea typeface="Tahoma"/>
                <a:cs typeface="Tahoma"/>
              </a:rPr>
              <a:t>Case study: Rosenberg et al., (2002)</a:t>
            </a:r>
            <a:endParaRPr lang="en-US">
              <a:latin typeface="Tahoma"/>
              <a:ea typeface="Tahoma"/>
              <a:cs typeface="Tahoma"/>
            </a:endParaRPr>
          </a:p>
        </p:txBody>
      </p:sp>
      <p:sp>
        <p:nvSpPr>
          <p:cNvPr id="3" name="Content Placeholder 2">
            <a:extLst>
              <a:ext uri="{FF2B5EF4-FFF2-40B4-BE49-F238E27FC236}">
                <a16:creationId xmlns:a16="http://schemas.microsoft.com/office/drawing/2014/main" id="{5A3A758C-B121-87AD-DE0B-3ABD48BA05D8}"/>
              </a:ext>
            </a:extLst>
          </p:cNvPr>
          <p:cNvSpPr>
            <a:spLocks noGrp="1"/>
          </p:cNvSpPr>
          <p:nvPr>
            <p:ph idx="1"/>
          </p:nvPr>
        </p:nvSpPr>
        <p:spPr/>
        <p:txBody>
          <a:bodyPr vert="horz" lIns="91440" tIns="45720" rIns="91440" bIns="45720" rtlCol="0" anchor="t">
            <a:normAutofit/>
          </a:bodyPr>
          <a:lstStyle/>
          <a:p>
            <a:pPr marL="0" indent="0">
              <a:buNone/>
            </a:pPr>
            <a:endParaRPr lang="en-GB">
              <a:latin typeface="Tahoma"/>
              <a:ea typeface="Tahoma"/>
              <a:cs typeface="Tahoma"/>
            </a:endParaRPr>
          </a:p>
          <a:p>
            <a:pPr marL="0" indent="0">
              <a:buNone/>
            </a:pPr>
            <a:endParaRPr lang="en-GB"/>
          </a:p>
        </p:txBody>
      </p:sp>
      <p:sp>
        <p:nvSpPr>
          <p:cNvPr id="4" name="Date Placeholder 3">
            <a:extLst>
              <a:ext uri="{FF2B5EF4-FFF2-40B4-BE49-F238E27FC236}">
                <a16:creationId xmlns:a16="http://schemas.microsoft.com/office/drawing/2014/main" id="{059E7767-DB76-B3D2-9408-576E5B6FD316}"/>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78FE681C-A915-FF24-8074-4F070CDDD882}"/>
              </a:ext>
            </a:extLst>
          </p:cNvPr>
          <p:cNvSpPr>
            <a:spLocks noGrp="1"/>
          </p:cNvSpPr>
          <p:nvPr>
            <p:ph type="sldNum" sz="quarter" idx="12"/>
          </p:nvPr>
        </p:nvSpPr>
        <p:spPr/>
        <p:txBody>
          <a:bodyPr/>
          <a:lstStyle/>
          <a:p>
            <a:fld id="{48F63A3B-78C7-47BE-AE5E-E10140E04643}" type="slidenum">
              <a:rPr lang="en-US" dirty="0"/>
              <a:t>16</a:t>
            </a:fld>
            <a:endParaRPr lang="en-US"/>
          </a:p>
        </p:txBody>
      </p:sp>
      <p:sp>
        <p:nvSpPr>
          <p:cNvPr id="9" name="Content Placeholder 2">
            <a:extLst>
              <a:ext uri="{FF2B5EF4-FFF2-40B4-BE49-F238E27FC236}">
                <a16:creationId xmlns:a16="http://schemas.microsoft.com/office/drawing/2014/main" id="{869DB03B-0235-C94C-0F72-6C4A1321032D}"/>
              </a:ext>
            </a:extLst>
          </p:cNvPr>
          <p:cNvSpPr txBox="1">
            <a:spLocks/>
          </p:cNvSpPr>
          <p:nvPr/>
        </p:nvSpPr>
        <p:spPr>
          <a:xfrm>
            <a:off x="453706" y="1706573"/>
            <a:ext cx="11511465" cy="464338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dirty="0">
                <a:latin typeface="Tahoma"/>
                <a:ea typeface="Tahoma"/>
                <a:cs typeface="Tahoma"/>
              </a:rPr>
              <a:t>Melissa Wills points out:</a:t>
            </a:r>
            <a:endParaRPr lang="en-GB"/>
          </a:p>
          <a:p>
            <a:pPr>
              <a:buFont typeface="Calibri" panose="020B0604020202020204" pitchFamily="34" charset="0"/>
              <a:buChar char="-"/>
            </a:pPr>
            <a:r>
              <a:rPr lang="en-GB" dirty="0">
                <a:latin typeface="Tahoma"/>
                <a:ea typeface="Tahoma"/>
                <a:cs typeface="Tahoma"/>
              </a:rPr>
              <a:t>Emphasis on K=6, 5 of which map onto geographical clusters</a:t>
            </a:r>
            <a:endParaRPr lang="en-GB" dirty="0"/>
          </a:p>
          <a:p>
            <a:pPr>
              <a:buFont typeface="Calibri" panose="020B0604020202020204" pitchFamily="34" charset="0"/>
              <a:buChar char="-"/>
            </a:pPr>
            <a:r>
              <a:rPr lang="en-GB" dirty="0">
                <a:latin typeface="Tahoma"/>
                <a:ea typeface="Tahoma"/>
                <a:cs typeface="Tahoma"/>
              </a:rPr>
              <a:t>Labels above figure </a:t>
            </a:r>
          </a:p>
          <a:p>
            <a:pPr>
              <a:buFont typeface="Calibri" panose="020B0604020202020204" pitchFamily="34" charset="0"/>
              <a:buChar char="-"/>
            </a:pPr>
            <a:r>
              <a:rPr lang="en-GB" dirty="0">
                <a:latin typeface="Tahoma"/>
                <a:ea typeface="Tahoma"/>
                <a:cs typeface="Tahoma"/>
              </a:rPr>
              <a:t>Wording</a:t>
            </a:r>
            <a:endParaRPr lang="en-GB" dirty="0"/>
          </a:p>
          <a:p>
            <a:pPr lvl="1">
              <a:buFont typeface="Calibri" panose="020B0604020202020204" pitchFamily="34" charset="0"/>
              <a:buChar char="-"/>
            </a:pPr>
            <a:r>
              <a:rPr lang="en-GB" dirty="0">
                <a:latin typeface="Tahoma"/>
                <a:ea typeface="Tahoma"/>
                <a:cs typeface="Tahoma"/>
              </a:rPr>
              <a:t>"Correspond"</a:t>
            </a:r>
            <a:endParaRPr lang="en-GB" dirty="0"/>
          </a:p>
          <a:p>
            <a:pPr lvl="1">
              <a:buFont typeface="Calibri" panose="020B0604020202020204" pitchFamily="34" charset="0"/>
              <a:buChar char="-"/>
            </a:pPr>
            <a:r>
              <a:rPr lang="en-GB" dirty="0">
                <a:latin typeface="Tahoma"/>
                <a:ea typeface="Tahoma"/>
                <a:cs typeface="Tahoma"/>
              </a:rPr>
              <a:t>"Anchored in"</a:t>
            </a:r>
            <a:endParaRPr lang="en-GB" dirty="0"/>
          </a:p>
          <a:p>
            <a:pPr lvl="1">
              <a:buFont typeface="Calibri" panose="020B0604020202020204" pitchFamily="34" charset="0"/>
              <a:buChar char="-"/>
            </a:pPr>
            <a:r>
              <a:rPr lang="en-GB" dirty="0">
                <a:latin typeface="Tahoma"/>
                <a:ea typeface="Tahoma"/>
                <a:cs typeface="Tahoma"/>
              </a:rPr>
              <a:t>"Match"</a:t>
            </a:r>
            <a:endParaRPr lang="en-GB" dirty="0"/>
          </a:p>
          <a:p>
            <a:pPr>
              <a:buFont typeface="Calibri" panose="020B0604020202020204" pitchFamily="34" charset="0"/>
              <a:buChar char="-"/>
            </a:pPr>
            <a:endParaRPr lang="en-GB" dirty="0"/>
          </a:p>
        </p:txBody>
      </p:sp>
    </p:spTree>
    <p:extLst>
      <p:ext uri="{BB962C8B-B14F-4D97-AF65-F5344CB8AC3E}">
        <p14:creationId xmlns:p14="http://schemas.microsoft.com/office/powerpoint/2010/main" val="6020707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6FC5F-6B2C-D824-27B1-57AC92CBC9D4}"/>
              </a:ext>
            </a:extLst>
          </p:cNvPr>
          <p:cNvSpPr>
            <a:spLocks noGrp="1"/>
          </p:cNvSpPr>
          <p:nvPr>
            <p:ph type="title"/>
          </p:nvPr>
        </p:nvSpPr>
        <p:spPr/>
        <p:txBody>
          <a:bodyPr/>
          <a:lstStyle/>
          <a:p>
            <a:r>
              <a:rPr lang="en-US">
                <a:cs typeface="Calibri Light"/>
              </a:rPr>
              <a:t>Discussion</a:t>
            </a:r>
            <a:endParaRPr lang="en-US"/>
          </a:p>
        </p:txBody>
      </p:sp>
      <p:sp>
        <p:nvSpPr>
          <p:cNvPr id="3" name="Content Placeholder 2">
            <a:extLst>
              <a:ext uri="{FF2B5EF4-FFF2-40B4-BE49-F238E27FC236}">
                <a16:creationId xmlns:a16="http://schemas.microsoft.com/office/drawing/2014/main" id="{2F50C58A-F808-47A2-DF18-0716ED52DECD}"/>
              </a:ext>
            </a:extLst>
          </p:cNvPr>
          <p:cNvSpPr>
            <a:spLocks noGrp="1"/>
          </p:cNvSpPr>
          <p:nvPr>
            <p:ph idx="1"/>
          </p:nvPr>
        </p:nvSpPr>
        <p:spPr/>
        <p:txBody>
          <a:bodyPr vert="horz" lIns="91440" tIns="45720" rIns="91440" bIns="45720" rtlCol="0" anchor="t">
            <a:normAutofit/>
          </a:bodyPr>
          <a:lstStyle/>
          <a:p>
            <a:pPr>
              <a:spcBef>
                <a:spcPts val="1800"/>
              </a:spcBef>
            </a:pPr>
            <a:r>
              <a:rPr lang="en-US" dirty="0">
                <a:latin typeface="Tahoma"/>
                <a:ea typeface="Tahoma"/>
                <a:cs typeface="Calibri"/>
              </a:rPr>
              <a:t>What do you think about having to keep these points in mind?</a:t>
            </a:r>
          </a:p>
          <a:p>
            <a:pPr>
              <a:spcBef>
                <a:spcPts val="1800"/>
              </a:spcBef>
            </a:pPr>
            <a:r>
              <a:rPr lang="en-US" dirty="0">
                <a:latin typeface="Tahoma"/>
                <a:ea typeface="Tahoma"/>
                <a:cs typeface="Calibri"/>
              </a:rPr>
              <a:t>Jed </a:t>
            </a:r>
            <a:r>
              <a:rPr lang="en-US" dirty="0">
                <a:latin typeface="Tahoma"/>
                <a:ea typeface="Tahoma"/>
                <a:cs typeface="Calibri"/>
                <a:sym typeface="Wingdings" pitchFamily="2" charset="2"/>
              </a:rPr>
              <a:t> </a:t>
            </a:r>
            <a:r>
              <a:rPr lang="en-US" dirty="0">
                <a:latin typeface="Tahoma"/>
                <a:ea typeface="Tahoma"/>
                <a:cs typeface="Calibri"/>
              </a:rPr>
              <a:t>The link between misappropriation of research and violence should factor into decisions made by IRBs, funders, and journal editors. What do you think about this?</a:t>
            </a:r>
          </a:p>
          <a:p>
            <a:pPr>
              <a:spcBef>
                <a:spcPts val="1800"/>
              </a:spcBef>
            </a:pPr>
            <a:r>
              <a:rPr lang="en-US" dirty="0">
                <a:latin typeface="Tahoma"/>
                <a:ea typeface="Tahoma"/>
                <a:cs typeface="Calibri"/>
              </a:rPr>
              <a:t>How do you feel about having to "intervene" with the rhetoric on social media?</a:t>
            </a:r>
          </a:p>
          <a:p>
            <a:pPr>
              <a:spcBef>
                <a:spcPts val="1800"/>
              </a:spcBef>
            </a:pPr>
            <a:r>
              <a:rPr lang="en-US" dirty="0">
                <a:latin typeface="Tahoma"/>
                <a:ea typeface="Tahoma"/>
                <a:cs typeface="Calibri"/>
              </a:rPr>
              <a:t>Any ideas about possible alternatives to visualization paradigms? </a:t>
            </a:r>
            <a:endParaRPr lang="en-US" dirty="0">
              <a:cs typeface="Calibri"/>
            </a:endParaRPr>
          </a:p>
        </p:txBody>
      </p:sp>
      <p:sp>
        <p:nvSpPr>
          <p:cNvPr id="4" name="Date Placeholder 3">
            <a:extLst>
              <a:ext uri="{FF2B5EF4-FFF2-40B4-BE49-F238E27FC236}">
                <a16:creationId xmlns:a16="http://schemas.microsoft.com/office/drawing/2014/main" id="{EA524240-6D27-DC1F-96DE-6FE523FEDADA}"/>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56BB7B6F-BDD6-91DC-44F9-46E5DDA0FA8B}"/>
              </a:ext>
            </a:extLst>
          </p:cNvPr>
          <p:cNvSpPr>
            <a:spLocks noGrp="1"/>
          </p:cNvSpPr>
          <p:nvPr>
            <p:ph type="sldNum" sz="quarter" idx="12"/>
          </p:nvPr>
        </p:nvSpPr>
        <p:spPr/>
        <p:txBody>
          <a:bodyPr/>
          <a:lstStyle/>
          <a:p>
            <a:fld id="{48F63A3B-78C7-47BE-AE5E-E10140E04643}" type="slidenum">
              <a:rPr lang="en-US" smtClean="0"/>
              <a:t>17</a:t>
            </a:fld>
            <a:endParaRPr lang="en-US"/>
          </a:p>
        </p:txBody>
      </p:sp>
    </p:spTree>
    <p:extLst>
      <p:ext uri="{BB962C8B-B14F-4D97-AF65-F5344CB8AC3E}">
        <p14:creationId xmlns:p14="http://schemas.microsoft.com/office/powerpoint/2010/main" val="8404143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6FC5F-6B2C-D824-27B1-57AC92CBC9D4}"/>
              </a:ext>
            </a:extLst>
          </p:cNvPr>
          <p:cNvSpPr>
            <a:spLocks noGrp="1"/>
          </p:cNvSpPr>
          <p:nvPr>
            <p:ph type="title"/>
          </p:nvPr>
        </p:nvSpPr>
        <p:spPr/>
        <p:txBody>
          <a:bodyPr/>
          <a:lstStyle/>
          <a:p>
            <a:r>
              <a:rPr lang="en-US">
                <a:latin typeface="Tahoma"/>
                <a:ea typeface="Tahoma"/>
                <a:cs typeface="Calibri Light"/>
              </a:rPr>
              <a:t>Ideas for next meeting</a:t>
            </a:r>
            <a:endParaRPr lang="en-US"/>
          </a:p>
        </p:txBody>
      </p:sp>
      <p:sp>
        <p:nvSpPr>
          <p:cNvPr id="3" name="Content Placeholder 2">
            <a:extLst>
              <a:ext uri="{FF2B5EF4-FFF2-40B4-BE49-F238E27FC236}">
                <a16:creationId xmlns:a16="http://schemas.microsoft.com/office/drawing/2014/main" id="{2F50C58A-F808-47A2-DF18-0716ED52DECD}"/>
              </a:ext>
            </a:extLst>
          </p:cNvPr>
          <p:cNvSpPr>
            <a:spLocks noGrp="1"/>
          </p:cNvSpPr>
          <p:nvPr>
            <p:ph idx="1"/>
          </p:nvPr>
        </p:nvSpPr>
        <p:spPr>
          <a:xfrm>
            <a:off x="466063" y="1526715"/>
            <a:ext cx="5908887" cy="4650247"/>
          </a:xfrm>
        </p:spPr>
        <p:txBody>
          <a:bodyPr vert="horz" lIns="91440" tIns="45720" rIns="91440" bIns="45720" rtlCol="0" anchor="t">
            <a:normAutofit/>
          </a:bodyPr>
          <a:lstStyle/>
          <a:p>
            <a:pPr>
              <a:spcBef>
                <a:spcPts val="2200"/>
              </a:spcBef>
            </a:pPr>
            <a:r>
              <a:rPr lang="en-US" dirty="0"/>
              <a:t>Historical perspective</a:t>
            </a:r>
          </a:p>
          <a:p>
            <a:pPr lvl="1"/>
            <a:r>
              <a:rPr lang="en-US" dirty="0"/>
              <a:t>E.g., parallel development of genetics and eugenics</a:t>
            </a:r>
          </a:p>
          <a:p>
            <a:pPr>
              <a:spcBef>
                <a:spcPts val="2200"/>
              </a:spcBef>
            </a:pPr>
            <a:r>
              <a:rPr lang="en-US" dirty="0"/>
              <a:t>Book club</a:t>
            </a:r>
          </a:p>
          <a:p>
            <a:pPr lvl="1"/>
            <a:r>
              <a:rPr lang="en-US" dirty="0"/>
              <a:t>E.g., </a:t>
            </a:r>
            <a:r>
              <a:rPr lang="en-US" i="1" dirty="0"/>
              <a:t>The Immortal Life of Henrietta Lacks</a:t>
            </a:r>
          </a:p>
          <a:p>
            <a:pPr>
              <a:spcBef>
                <a:spcPts val="2200"/>
              </a:spcBef>
            </a:pPr>
            <a:r>
              <a:rPr lang="en-US" dirty="0"/>
              <a:t>How-to: Active anti-discrimination</a:t>
            </a:r>
          </a:p>
          <a:p>
            <a:pPr lvl="1"/>
            <a:r>
              <a:rPr lang="en-US" dirty="0"/>
              <a:t>E.g., “</a:t>
            </a:r>
            <a:r>
              <a:rPr lang="en-US" dirty="0" err="1"/>
              <a:t>racefile</a:t>
            </a:r>
            <a:r>
              <a:rPr lang="en-US" dirty="0"/>
              <a:t>” for PC plots in a published </a:t>
            </a:r>
            <a:r>
              <a:rPr lang="en-US" dirty="0">
                <a:hlinkClick r:id="rId2"/>
              </a:rPr>
              <a:t>bioinformatics tool </a:t>
            </a:r>
            <a:r>
              <a:rPr lang="en-US" dirty="0">
                <a:sym typeface="Wingdings" pitchFamily="2" charset="2"/>
              </a:rPr>
              <a:t> here is how one reviewer addressed it:</a:t>
            </a:r>
            <a:endParaRPr lang="en-US" i="1" dirty="0"/>
          </a:p>
          <a:p>
            <a:pPr lvl="1"/>
            <a:endParaRPr lang="en-US" dirty="0"/>
          </a:p>
        </p:txBody>
      </p:sp>
      <p:sp>
        <p:nvSpPr>
          <p:cNvPr id="4" name="Date Placeholder 3">
            <a:extLst>
              <a:ext uri="{FF2B5EF4-FFF2-40B4-BE49-F238E27FC236}">
                <a16:creationId xmlns:a16="http://schemas.microsoft.com/office/drawing/2014/main" id="{F98D3100-10D6-553D-8E51-09E275B92FDF}"/>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80D37C45-5B06-12CA-0F80-106ECFA758FD}"/>
              </a:ext>
            </a:extLst>
          </p:cNvPr>
          <p:cNvSpPr>
            <a:spLocks noGrp="1"/>
          </p:cNvSpPr>
          <p:nvPr>
            <p:ph type="sldNum" sz="quarter" idx="12"/>
          </p:nvPr>
        </p:nvSpPr>
        <p:spPr/>
        <p:txBody>
          <a:bodyPr/>
          <a:lstStyle/>
          <a:p>
            <a:fld id="{48F63A3B-78C7-47BE-AE5E-E10140E04643}" type="slidenum">
              <a:rPr lang="en-US" smtClean="0"/>
              <a:t>18</a:t>
            </a:fld>
            <a:endParaRPr lang="en-US"/>
          </a:p>
        </p:txBody>
      </p:sp>
      <p:pic>
        <p:nvPicPr>
          <p:cNvPr id="6" name="Picture 5">
            <a:extLst>
              <a:ext uri="{FF2B5EF4-FFF2-40B4-BE49-F238E27FC236}">
                <a16:creationId xmlns:a16="http://schemas.microsoft.com/office/drawing/2014/main" id="{F3EA522C-0C23-DC27-8136-F62BCB615146}"/>
              </a:ext>
            </a:extLst>
          </p:cNvPr>
          <p:cNvPicPr>
            <a:picLocks noChangeAspect="1"/>
          </p:cNvPicPr>
          <p:nvPr/>
        </p:nvPicPr>
        <p:blipFill>
          <a:blip r:embed="rId3"/>
          <a:stretch>
            <a:fillRect/>
          </a:stretch>
        </p:blipFill>
        <p:spPr>
          <a:xfrm>
            <a:off x="6374950" y="326098"/>
            <a:ext cx="5648700" cy="5850864"/>
          </a:xfrm>
          <a:prstGeom prst="rect">
            <a:avLst/>
          </a:prstGeom>
        </p:spPr>
      </p:pic>
    </p:spTree>
    <p:extLst>
      <p:ext uri="{BB962C8B-B14F-4D97-AF65-F5344CB8AC3E}">
        <p14:creationId xmlns:p14="http://schemas.microsoft.com/office/powerpoint/2010/main" val="31137851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CD69EDF-F7F1-5277-79B0-E06D46F08122}"/>
              </a:ext>
            </a:extLst>
          </p:cNvPr>
          <p:cNvSpPr/>
          <p:nvPr/>
        </p:nvSpPr>
        <p:spPr>
          <a:xfrm>
            <a:off x="5834276" y="1282535"/>
            <a:ext cx="5222290" cy="174588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DK"/>
          </a:p>
        </p:txBody>
      </p:sp>
      <p:sp>
        <p:nvSpPr>
          <p:cNvPr id="2" name="Title 1">
            <a:extLst>
              <a:ext uri="{FF2B5EF4-FFF2-40B4-BE49-F238E27FC236}">
                <a16:creationId xmlns:a16="http://schemas.microsoft.com/office/drawing/2014/main" id="{37F650D2-5E12-7E1E-0E9C-B755193DBBA1}"/>
              </a:ext>
            </a:extLst>
          </p:cNvPr>
          <p:cNvSpPr>
            <a:spLocks noGrp="1"/>
          </p:cNvSpPr>
          <p:nvPr>
            <p:ph type="title"/>
          </p:nvPr>
        </p:nvSpPr>
        <p:spPr>
          <a:xfrm>
            <a:off x="831850" y="3151006"/>
            <a:ext cx="10515600" cy="1282771"/>
          </a:xfrm>
        </p:spPr>
        <p:txBody>
          <a:bodyPr/>
          <a:lstStyle/>
          <a:p>
            <a:r>
              <a:rPr lang="en-US">
                <a:latin typeface="Tahoma"/>
                <a:ea typeface="Tahoma"/>
                <a:cs typeface="Tahoma"/>
              </a:rPr>
              <a:t>Thanks!</a:t>
            </a:r>
            <a:endParaRPr lang="en-US"/>
          </a:p>
        </p:txBody>
      </p:sp>
      <p:sp>
        <p:nvSpPr>
          <p:cNvPr id="3" name="Text Placeholder 2">
            <a:extLst>
              <a:ext uri="{FF2B5EF4-FFF2-40B4-BE49-F238E27FC236}">
                <a16:creationId xmlns:a16="http://schemas.microsoft.com/office/drawing/2014/main" id="{3FDFB697-EFDC-B46B-1A67-CCA18CA2914E}"/>
              </a:ext>
            </a:extLst>
          </p:cNvPr>
          <p:cNvSpPr>
            <a:spLocks noGrp="1"/>
          </p:cNvSpPr>
          <p:nvPr>
            <p:ph type="body" idx="1"/>
          </p:nvPr>
        </p:nvSpPr>
        <p:spPr>
          <a:xfrm>
            <a:off x="949081" y="4706693"/>
            <a:ext cx="2543908" cy="1382957"/>
          </a:xfrm>
        </p:spPr>
        <p:txBody>
          <a:bodyPr vert="horz" lIns="91440" tIns="45720" rIns="91440" bIns="45720" rtlCol="0" anchor="t">
            <a:normAutofit/>
          </a:bodyPr>
          <a:lstStyle/>
          <a:p>
            <a:r>
              <a:rPr lang="en-US">
                <a:latin typeface="Tahoma"/>
                <a:ea typeface="Tahoma"/>
                <a:cs typeface="Tahoma"/>
              </a:rPr>
              <a:t>Jess Mundy </a:t>
            </a:r>
          </a:p>
          <a:p>
            <a:r>
              <a:rPr lang="en-US">
                <a:latin typeface="Tahoma"/>
                <a:ea typeface="Tahoma"/>
                <a:cs typeface="Tahoma"/>
              </a:rPr>
              <a:t>Hannah </a:t>
            </a:r>
            <a:r>
              <a:rPr lang="en-US" err="1">
                <a:latin typeface="Tahoma"/>
                <a:ea typeface="Tahoma"/>
                <a:cs typeface="Tahoma"/>
              </a:rPr>
              <a:t>Chatwin</a:t>
            </a:r>
            <a:endParaRPr lang="en-US"/>
          </a:p>
          <a:p>
            <a:r>
              <a:rPr lang="en-US">
                <a:latin typeface="Tahoma"/>
                <a:ea typeface="Tahoma"/>
                <a:cs typeface="Tahoma"/>
              </a:rPr>
              <a:t>Alisha Hall </a:t>
            </a:r>
          </a:p>
        </p:txBody>
      </p:sp>
      <p:sp>
        <p:nvSpPr>
          <p:cNvPr id="4" name="Date Placeholder 3">
            <a:extLst>
              <a:ext uri="{FF2B5EF4-FFF2-40B4-BE49-F238E27FC236}">
                <a16:creationId xmlns:a16="http://schemas.microsoft.com/office/drawing/2014/main" id="{ECAF4FFF-35DF-BBF6-0DE9-1157C57C61CE}"/>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2BB0A709-FE40-30B1-644A-06921F1D00F4}"/>
              </a:ext>
            </a:extLst>
          </p:cNvPr>
          <p:cNvSpPr>
            <a:spLocks noGrp="1"/>
          </p:cNvSpPr>
          <p:nvPr>
            <p:ph type="sldNum" sz="quarter" idx="12"/>
          </p:nvPr>
        </p:nvSpPr>
        <p:spPr/>
        <p:txBody>
          <a:bodyPr/>
          <a:lstStyle/>
          <a:p>
            <a:fld id="{48F63A3B-78C7-47BE-AE5E-E10140E04643}" type="slidenum">
              <a:rPr lang="en-US" dirty="0"/>
              <a:t>19</a:t>
            </a:fld>
            <a:endParaRPr lang="en-US"/>
          </a:p>
        </p:txBody>
      </p:sp>
      <p:sp>
        <p:nvSpPr>
          <p:cNvPr id="7" name="Text Placeholder 2">
            <a:extLst>
              <a:ext uri="{FF2B5EF4-FFF2-40B4-BE49-F238E27FC236}">
                <a16:creationId xmlns:a16="http://schemas.microsoft.com/office/drawing/2014/main" id="{27F8EE88-D685-8ACF-7E53-C8284CA2169F}"/>
              </a:ext>
            </a:extLst>
          </p:cNvPr>
          <p:cNvSpPr txBox="1">
            <a:spLocks/>
          </p:cNvSpPr>
          <p:nvPr/>
        </p:nvSpPr>
        <p:spPr>
          <a:xfrm>
            <a:off x="4079833" y="4706693"/>
            <a:ext cx="3508886" cy="138295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a:latin typeface="Tahoma"/>
                <a:ea typeface="Tahoma"/>
                <a:cs typeface="Tahoma"/>
                <a:hlinkClick r:id="rId2"/>
              </a:rPr>
              <a:t>jmundy@clin.au.dk</a:t>
            </a:r>
            <a:r>
              <a:rPr lang="en-US">
                <a:latin typeface="Tahoma"/>
                <a:ea typeface="Tahoma"/>
                <a:cs typeface="Tahoma"/>
              </a:rPr>
              <a:t> </a:t>
            </a:r>
            <a:endParaRPr lang="en-US"/>
          </a:p>
          <a:p>
            <a:r>
              <a:rPr lang="en-US">
                <a:latin typeface="Tahoma"/>
                <a:ea typeface="Tahoma"/>
                <a:cs typeface="Tahoma"/>
                <a:hlinkClick r:id="rId3"/>
              </a:rPr>
              <a:t>hchatwin.ncrr@au.dk</a:t>
            </a:r>
            <a:r>
              <a:rPr lang="en-US">
                <a:latin typeface="Tahoma"/>
                <a:ea typeface="Tahoma"/>
                <a:cs typeface="Tahoma"/>
              </a:rPr>
              <a:t> </a:t>
            </a:r>
            <a:endParaRPr lang="en-US"/>
          </a:p>
          <a:p>
            <a:r>
              <a:rPr lang="en-US">
                <a:latin typeface="Tahoma"/>
                <a:ea typeface="Tahoma"/>
                <a:cs typeface="Tahoma"/>
                <a:hlinkClick r:id="rId4"/>
              </a:rPr>
              <a:t>alishasmhall@clin.au.dk</a:t>
            </a:r>
            <a:r>
              <a:rPr lang="en-US">
                <a:latin typeface="Tahoma"/>
                <a:ea typeface="Tahoma"/>
                <a:cs typeface="Tahoma"/>
              </a:rPr>
              <a:t> </a:t>
            </a:r>
          </a:p>
        </p:txBody>
      </p:sp>
      <p:sp>
        <p:nvSpPr>
          <p:cNvPr id="9" name="Title 1">
            <a:extLst>
              <a:ext uri="{FF2B5EF4-FFF2-40B4-BE49-F238E27FC236}">
                <a16:creationId xmlns:a16="http://schemas.microsoft.com/office/drawing/2014/main" id="{4B27C6E6-8503-108B-3427-8EB598F0CA3E}"/>
              </a:ext>
            </a:extLst>
          </p:cNvPr>
          <p:cNvSpPr txBox="1">
            <a:spLocks/>
          </p:cNvSpPr>
          <p:nvPr/>
        </p:nvSpPr>
        <p:spPr>
          <a:xfrm>
            <a:off x="4526470" y="1355331"/>
            <a:ext cx="4597218" cy="128277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algn="r"/>
            <a:r>
              <a:rPr lang="en-US" sz="3600">
                <a:latin typeface="Tahoma"/>
                <a:ea typeface="Tahoma"/>
                <a:cs typeface="Calibri Light"/>
              </a:rPr>
              <a:t>Next meeting:</a:t>
            </a:r>
          </a:p>
          <a:p>
            <a:pPr algn="r"/>
            <a:r>
              <a:rPr lang="en-US" sz="3600">
                <a:latin typeface="Tahoma"/>
                <a:ea typeface="Tahoma"/>
                <a:cs typeface="Calibri Light"/>
              </a:rPr>
              <a:t>Early May</a:t>
            </a:r>
            <a:endParaRPr lang="en-US" sz="3600">
              <a:cs typeface="Calibri Light"/>
            </a:endParaRPr>
          </a:p>
        </p:txBody>
      </p:sp>
      <p:pic>
        <p:nvPicPr>
          <p:cNvPr id="12" name="Graphic 12" descr="Daily calendar outline">
            <a:extLst>
              <a:ext uri="{FF2B5EF4-FFF2-40B4-BE49-F238E27FC236}">
                <a16:creationId xmlns:a16="http://schemas.microsoft.com/office/drawing/2014/main" id="{445CD090-0856-E283-8966-281C30CF37F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07231" y="1379081"/>
            <a:ext cx="1649335" cy="1649335"/>
          </a:xfrm>
          <a:prstGeom prst="rect">
            <a:avLst/>
          </a:prstGeom>
        </p:spPr>
      </p:pic>
      <p:sp>
        <p:nvSpPr>
          <p:cNvPr id="6" name="Text Placeholder 2">
            <a:extLst>
              <a:ext uri="{FF2B5EF4-FFF2-40B4-BE49-F238E27FC236}">
                <a16:creationId xmlns:a16="http://schemas.microsoft.com/office/drawing/2014/main" id="{70240E1C-1D37-C563-5762-9F48D5CFCDB8}"/>
              </a:ext>
            </a:extLst>
          </p:cNvPr>
          <p:cNvSpPr txBox="1">
            <a:spLocks/>
          </p:cNvSpPr>
          <p:nvPr/>
        </p:nvSpPr>
        <p:spPr>
          <a:xfrm>
            <a:off x="7788936" y="4706693"/>
            <a:ext cx="3165965" cy="138295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a:latin typeface="Tahoma"/>
                <a:ea typeface="Tahoma"/>
                <a:cs typeface="Tahoma"/>
              </a:rPr>
              <a:t>@</a:t>
            </a:r>
            <a:r>
              <a:rPr lang="en-US" err="1">
                <a:latin typeface="Tahoma"/>
                <a:ea typeface="Tahoma"/>
                <a:cs typeface="Tahoma"/>
              </a:rPr>
              <a:t>jessmndy</a:t>
            </a:r>
            <a:endParaRPr lang="en-US"/>
          </a:p>
          <a:p>
            <a:r>
              <a:rPr lang="en-US">
                <a:latin typeface="Tahoma"/>
                <a:ea typeface="Tahoma"/>
                <a:cs typeface="Tahoma"/>
              </a:rPr>
              <a:t>@hannahchatwin2</a:t>
            </a:r>
            <a:endParaRPr lang="en-US"/>
          </a:p>
          <a:p>
            <a:r>
              <a:rPr lang="en-US">
                <a:latin typeface="Tahoma"/>
                <a:ea typeface="Tahoma"/>
                <a:cs typeface="Tahoma"/>
              </a:rPr>
              <a:t>@</a:t>
            </a:r>
            <a:r>
              <a:rPr lang="en-US" err="1">
                <a:latin typeface="Tahoma"/>
                <a:ea typeface="Tahoma"/>
                <a:cs typeface="Tahoma"/>
              </a:rPr>
              <a:t>asmhall</a:t>
            </a:r>
            <a:endParaRPr lang="en-US">
              <a:latin typeface="Tahoma"/>
              <a:ea typeface="Tahoma"/>
              <a:cs typeface="Tahoma"/>
            </a:endParaRPr>
          </a:p>
        </p:txBody>
      </p:sp>
      <p:pic>
        <p:nvPicPr>
          <p:cNvPr id="1026" name="Picture 2">
            <a:extLst>
              <a:ext uri="{FF2B5EF4-FFF2-40B4-BE49-F238E27FC236}">
                <a16:creationId xmlns:a16="http://schemas.microsoft.com/office/drawing/2014/main" id="{EA7C2ABE-31AE-47D6-3837-0D2AF4150A0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29727" y="4786795"/>
            <a:ext cx="331136" cy="272271"/>
          </a:xfrm>
          <a:prstGeom prst="rect">
            <a:avLst/>
          </a:prstGeom>
          <a:noFill/>
          <a:extLst>
            <a:ext uri="{909E8E84-426E-40DD-AFC4-6F175D3DCCD1}">
              <a14:hiddenFill xmlns:a14="http://schemas.microsoft.com/office/drawing/2010/main">
                <a:solidFill>
                  <a:srgbClr val="FFFFFF"/>
                </a:solidFill>
              </a14:hiddenFill>
            </a:ext>
          </a:extLst>
        </p:spPr>
      </p:pic>
      <p:pic>
        <p:nvPicPr>
          <p:cNvPr id="16" name="Graphic 15" descr="Envelope outline">
            <a:extLst>
              <a:ext uri="{FF2B5EF4-FFF2-40B4-BE49-F238E27FC236}">
                <a16:creationId xmlns:a16="http://schemas.microsoft.com/office/drawing/2014/main" id="{9234E075-7FD1-A70B-38BB-FA1D1A18016A}"/>
              </a:ext>
            </a:extLst>
          </p:cNvPr>
          <p:cNvPicPr>
            <a:picLocks noChangeAspect="1"/>
          </p:cNvPicPr>
          <p:nvPr/>
        </p:nvPicPr>
        <p:blipFill>
          <a:blip r:embed="rId8">
            <a:duotone>
              <a:schemeClr val="accent4">
                <a:shade val="45000"/>
                <a:satMod val="135000"/>
              </a:schemeClr>
              <a:prstClr val="white"/>
            </a:duotone>
            <a:extLst>
              <a:ext uri="{96DAC541-7B7A-43D3-8B79-37D633B846F1}">
                <asvg:svgBlip xmlns:asvg="http://schemas.microsoft.com/office/drawing/2016/SVG/main" r:embed="rId9"/>
              </a:ext>
            </a:extLst>
          </a:blip>
          <a:stretch>
            <a:fillRect/>
          </a:stretch>
        </p:blipFill>
        <p:spPr>
          <a:xfrm>
            <a:off x="3716417" y="4706693"/>
            <a:ext cx="363416" cy="357555"/>
          </a:xfrm>
          <a:prstGeom prst="rect">
            <a:avLst/>
          </a:prstGeom>
        </p:spPr>
      </p:pic>
    </p:spTree>
    <p:extLst>
      <p:ext uri="{BB962C8B-B14F-4D97-AF65-F5344CB8AC3E}">
        <p14:creationId xmlns:p14="http://schemas.microsoft.com/office/powerpoint/2010/main" val="3608969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C348C-07D4-050D-BF62-9C07260AD77B}"/>
              </a:ext>
            </a:extLst>
          </p:cNvPr>
          <p:cNvSpPr>
            <a:spLocks noGrp="1"/>
          </p:cNvSpPr>
          <p:nvPr>
            <p:ph type="title"/>
          </p:nvPr>
        </p:nvSpPr>
        <p:spPr/>
        <p:txBody>
          <a:bodyPr/>
          <a:lstStyle/>
          <a:p>
            <a:r>
              <a:rPr lang="en-DK"/>
              <a:t>Agenda</a:t>
            </a:r>
          </a:p>
        </p:txBody>
      </p:sp>
      <p:pic>
        <p:nvPicPr>
          <p:cNvPr id="15" name="Content Placeholder 14" descr="A picture containing text, vector graphics&#10;&#10;Description automatically generated">
            <a:extLst>
              <a:ext uri="{FF2B5EF4-FFF2-40B4-BE49-F238E27FC236}">
                <a16:creationId xmlns:a16="http://schemas.microsoft.com/office/drawing/2014/main" id="{D83A98CE-5EB4-7DA1-2E48-3CE7E8CA7EAA}"/>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colorTemperature colorTemp="5900"/>
                    </a14:imgEffect>
                  </a14:imgLayer>
                </a14:imgProps>
              </a:ext>
            </a:extLst>
          </a:blip>
          <a:stretch>
            <a:fillRect/>
          </a:stretch>
        </p:blipFill>
        <p:spPr>
          <a:xfrm>
            <a:off x="5832475" y="987425"/>
            <a:ext cx="4873625" cy="4873625"/>
          </a:xfrm>
        </p:spPr>
      </p:pic>
      <p:sp>
        <p:nvSpPr>
          <p:cNvPr id="7" name="Text Placeholder 6">
            <a:extLst>
              <a:ext uri="{FF2B5EF4-FFF2-40B4-BE49-F238E27FC236}">
                <a16:creationId xmlns:a16="http://schemas.microsoft.com/office/drawing/2014/main" id="{CCB79F6E-0317-C4B3-1197-9C3698F6FC59}"/>
              </a:ext>
            </a:extLst>
          </p:cNvPr>
          <p:cNvSpPr>
            <a:spLocks noGrp="1"/>
          </p:cNvSpPr>
          <p:nvPr>
            <p:ph type="body" sz="half" idx="2"/>
          </p:nvPr>
        </p:nvSpPr>
        <p:spPr/>
        <p:txBody>
          <a:bodyPr vert="horz" lIns="91440" tIns="45720" rIns="91440" bIns="45720" rtlCol="0" anchor="t">
            <a:normAutofit/>
          </a:bodyPr>
          <a:lstStyle/>
          <a:p>
            <a:pPr marL="342900" indent="-342900">
              <a:spcBef>
                <a:spcPts val="2200"/>
              </a:spcBef>
              <a:buFont typeface="+mj-lt"/>
              <a:buAutoNum type="arabicPeriod"/>
            </a:pPr>
            <a:r>
              <a:rPr lang="en-DK" dirty="0">
                <a:latin typeface="Tahoma"/>
                <a:ea typeface="Tahoma"/>
                <a:cs typeface="Tahoma"/>
              </a:rPr>
              <a:t>Introduction round</a:t>
            </a:r>
          </a:p>
          <a:p>
            <a:pPr marL="342900" indent="-342900">
              <a:spcBef>
                <a:spcPts val="2200"/>
              </a:spcBef>
              <a:buFont typeface="+mj-lt"/>
              <a:buAutoNum type="arabicPeriod"/>
            </a:pPr>
            <a:r>
              <a:rPr lang="en-DK">
                <a:latin typeface="Tahoma"/>
                <a:ea typeface="Tahoma"/>
                <a:cs typeface="Tahoma"/>
              </a:rPr>
              <a:t>Aims of the group</a:t>
            </a:r>
          </a:p>
          <a:p>
            <a:pPr marL="342900" indent="-342900">
              <a:spcBef>
                <a:spcPts val="2200"/>
              </a:spcBef>
              <a:buFont typeface="+mj-lt"/>
              <a:buAutoNum type="arabicPeriod"/>
            </a:pPr>
            <a:r>
              <a:rPr lang="en-DK" dirty="0">
                <a:latin typeface="Tahoma"/>
                <a:ea typeface="Tahoma"/>
                <a:cs typeface="Tahoma"/>
              </a:rPr>
              <a:t>Jed’s Twitter thread</a:t>
            </a:r>
          </a:p>
          <a:p>
            <a:pPr marL="342900" indent="-342900">
              <a:spcBef>
                <a:spcPts val="2200"/>
              </a:spcBef>
              <a:buAutoNum type="arabicPeriod"/>
            </a:pPr>
            <a:r>
              <a:rPr lang="en-DK" dirty="0">
                <a:latin typeface="Tahoma"/>
                <a:ea typeface="Tahoma"/>
                <a:cs typeface="Tahoma"/>
              </a:rPr>
              <a:t>Communication paradigms: a case study (Rosenberg et al., 2002)</a:t>
            </a:r>
          </a:p>
          <a:p>
            <a:pPr marL="342900" indent="-342900">
              <a:spcBef>
                <a:spcPts val="2200"/>
              </a:spcBef>
              <a:buFont typeface="+mj-lt"/>
              <a:buAutoNum type="arabicPeriod"/>
            </a:pPr>
            <a:r>
              <a:rPr lang="en-DK" dirty="0">
                <a:latin typeface="Tahoma"/>
                <a:ea typeface="Tahoma"/>
                <a:cs typeface="Tahoma"/>
              </a:rPr>
              <a:t>Discussion</a:t>
            </a:r>
          </a:p>
          <a:p>
            <a:pPr marL="342900" indent="-342900">
              <a:spcBef>
                <a:spcPts val="2200"/>
              </a:spcBef>
              <a:buFont typeface="+mj-lt"/>
              <a:buAutoNum type="arabicPeriod"/>
            </a:pPr>
            <a:r>
              <a:rPr lang="en-DK" dirty="0">
                <a:latin typeface="Tahoma"/>
                <a:ea typeface="Tahoma"/>
                <a:cs typeface="Tahoma"/>
              </a:rPr>
              <a:t>Ideas for next meeting</a:t>
            </a:r>
          </a:p>
        </p:txBody>
      </p:sp>
      <p:sp>
        <p:nvSpPr>
          <p:cNvPr id="4" name="Date Placeholder 3">
            <a:extLst>
              <a:ext uri="{FF2B5EF4-FFF2-40B4-BE49-F238E27FC236}">
                <a16:creationId xmlns:a16="http://schemas.microsoft.com/office/drawing/2014/main" id="{D5951618-6C07-AC87-0ED7-1799D61ABAEA}"/>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AEBE5D8D-6AAE-11D0-8415-AC555777FF3B}"/>
              </a:ext>
            </a:extLst>
          </p:cNvPr>
          <p:cNvSpPr>
            <a:spLocks noGrp="1"/>
          </p:cNvSpPr>
          <p:nvPr>
            <p:ph type="sldNum" sz="quarter" idx="12"/>
          </p:nvPr>
        </p:nvSpPr>
        <p:spPr/>
        <p:txBody>
          <a:bodyPr/>
          <a:lstStyle/>
          <a:p>
            <a:fld id="{48F63A3B-78C7-47BE-AE5E-E10140E04643}" type="slidenum">
              <a:rPr lang="en-US" smtClean="0"/>
              <a:t>2</a:t>
            </a:fld>
            <a:endParaRPr lang="en-US"/>
          </a:p>
        </p:txBody>
      </p:sp>
    </p:spTree>
    <p:extLst>
      <p:ext uri="{BB962C8B-B14F-4D97-AF65-F5344CB8AC3E}">
        <p14:creationId xmlns:p14="http://schemas.microsoft.com/office/powerpoint/2010/main" val="27751077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D5A70-90B5-0363-E09C-3BAC58EF7B0B}"/>
              </a:ext>
            </a:extLst>
          </p:cNvPr>
          <p:cNvSpPr>
            <a:spLocks noGrp="1"/>
          </p:cNvSpPr>
          <p:nvPr>
            <p:ph type="title"/>
          </p:nvPr>
        </p:nvSpPr>
        <p:spPr/>
        <p:txBody>
          <a:bodyPr/>
          <a:lstStyle/>
          <a:p>
            <a:r>
              <a:rPr lang="en-DK"/>
              <a:t>Resources</a:t>
            </a:r>
          </a:p>
        </p:txBody>
      </p:sp>
      <p:sp>
        <p:nvSpPr>
          <p:cNvPr id="3" name="Content Placeholder 2">
            <a:extLst>
              <a:ext uri="{FF2B5EF4-FFF2-40B4-BE49-F238E27FC236}">
                <a16:creationId xmlns:a16="http://schemas.microsoft.com/office/drawing/2014/main" id="{9E1BCD70-A01C-47D6-EDAC-CFC046044864}"/>
              </a:ext>
            </a:extLst>
          </p:cNvPr>
          <p:cNvSpPr>
            <a:spLocks noGrp="1"/>
          </p:cNvSpPr>
          <p:nvPr>
            <p:ph idx="1"/>
          </p:nvPr>
        </p:nvSpPr>
        <p:spPr/>
        <p:txBody>
          <a:bodyPr vert="horz" lIns="91440" tIns="45720" rIns="91440" bIns="45720" rtlCol="0" anchor="t">
            <a:normAutofit/>
          </a:bodyPr>
          <a:lstStyle/>
          <a:p>
            <a:pPr>
              <a:spcBef>
                <a:spcPts val="1800"/>
              </a:spcBef>
            </a:pPr>
            <a:r>
              <a:rPr lang="en-DK" i="1" dirty="0">
                <a:latin typeface="Tahoma"/>
                <a:ea typeface="Tahoma"/>
                <a:cs typeface="Tahoma"/>
                <a:hlinkClick r:id="rId2"/>
              </a:rPr>
              <a:t>Science</a:t>
            </a:r>
            <a:r>
              <a:rPr lang="en-DK" dirty="0">
                <a:latin typeface="Tahoma"/>
                <a:ea typeface="Tahoma"/>
                <a:cs typeface="Tahoma"/>
                <a:hlinkClick r:id="rId2"/>
              </a:rPr>
              <a:t> piece on how papers are appropriated</a:t>
            </a:r>
            <a:endParaRPr lang="en-DK" dirty="0"/>
          </a:p>
          <a:p>
            <a:pPr>
              <a:spcBef>
                <a:spcPts val="1800"/>
              </a:spcBef>
            </a:pPr>
            <a:r>
              <a:rPr lang="en-DK" dirty="0">
                <a:latin typeface="Tahoma"/>
                <a:ea typeface="Tahoma"/>
                <a:cs typeface="Tahoma"/>
                <a:hlinkClick r:id="rId3"/>
              </a:rPr>
              <a:t>Article on how to be mindful in writing</a:t>
            </a:r>
            <a:endParaRPr lang="en-DK" dirty="0"/>
          </a:p>
        </p:txBody>
      </p:sp>
      <p:sp>
        <p:nvSpPr>
          <p:cNvPr id="4" name="Date Placeholder 3">
            <a:extLst>
              <a:ext uri="{FF2B5EF4-FFF2-40B4-BE49-F238E27FC236}">
                <a16:creationId xmlns:a16="http://schemas.microsoft.com/office/drawing/2014/main" id="{91D2318E-9A03-98D8-5CE2-E3FCC72572BC}"/>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E73F64F7-6DDF-979D-FAC6-909339392D4C}"/>
              </a:ext>
            </a:extLst>
          </p:cNvPr>
          <p:cNvSpPr>
            <a:spLocks noGrp="1"/>
          </p:cNvSpPr>
          <p:nvPr>
            <p:ph type="sldNum" sz="quarter" idx="12"/>
          </p:nvPr>
        </p:nvSpPr>
        <p:spPr/>
        <p:txBody>
          <a:bodyPr/>
          <a:lstStyle/>
          <a:p>
            <a:fld id="{48F63A3B-78C7-47BE-AE5E-E10140E04643}" type="slidenum">
              <a:rPr lang="en-US" smtClean="0"/>
              <a:t>20</a:t>
            </a:fld>
            <a:endParaRPr lang="en-US"/>
          </a:p>
        </p:txBody>
      </p:sp>
    </p:spTree>
    <p:extLst>
      <p:ext uri="{BB962C8B-B14F-4D97-AF65-F5344CB8AC3E}">
        <p14:creationId xmlns:p14="http://schemas.microsoft.com/office/powerpoint/2010/main" val="6659580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2F630-99FC-ADC7-F83F-69E06254F236}"/>
              </a:ext>
            </a:extLst>
          </p:cNvPr>
          <p:cNvSpPr>
            <a:spLocks noGrp="1"/>
          </p:cNvSpPr>
          <p:nvPr>
            <p:ph type="title"/>
          </p:nvPr>
        </p:nvSpPr>
        <p:spPr/>
        <p:txBody>
          <a:bodyPr/>
          <a:lstStyle/>
          <a:p>
            <a:r>
              <a:rPr lang="en-US">
                <a:latin typeface="Tahoma"/>
                <a:ea typeface="Tahoma"/>
                <a:cs typeface="Calibri Light"/>
              </a:rPr>
              <a:t>Aims of the group</a:t>
            </a:r>
            <a:endParaRPr lang="en-US"/>
          </a:p>
        </p:txBody>
      </p:sp>
      <p:sp>
        <p:nvSpPr>
          <p:cNvPr id="3" name="Content Placeholder 2">
            <a:extLst>
              <a:ext uri="{FF2B5EF4-FFF2-40B4-BE49-F238E27FC236}">
                <a16:creationId xmlns:a16="http://schemas.microsoft.com/office/drawing/2014/main" id="{7549F2D6-F7A8-B902-1FCE-1C592EBB61A3}"/>
              </a:ext>
            </a:extLst>
          </p:cNvPr>
          <p:cNvSpPr>
            <a:spLocks noGrp="1"/>
          </p:cNvSpPr>
          <p:nvPr>
            <p:ph idx="1"/>
          </p:nvPr>
        </p:nvSpPr>
        <p:spPr/>
        <p:txBody>
          <a:bodyPr vert="horz" lIns="91440" tIns="45720" rIns="91440" bIns="45720" rtlCol="0" anchor="t">
            <a:normAutofit/>
          </a:bodyPr>
          <a:lstStyle/>
          <a:p>
            <a:pPr marL="514350" indent="-514350">
              <a:spcBef>
                <a:spcPts val="1600"/>
              </a:spcBef>
              <a:buAutoNum type="arabicPeriod"/>
            </a:pPr>
            <a:r>
              <a:rPr lang="en-GB" sz="1800">
                <a:latin typeface="Tahoma"/>
                <a:ea typeface="Tahoma"/>
                <a:cs typeface="Tahoma"/>
              </a:rPr>
              <a:t>To strive for </a:t>
            </a:r>
            <a:r>
              <a:rPr lang="en-GB" sz="1800" b="1">
                <a:latin typeface="Tahoma"/>
                <a:ea typeface="Tahoma"/>
                <a:cs typeface="Tahoma"/>
              </a:rPr>
              <a:t>equality</a:t>
            </a:r>
            <a:r>
              <a:rPr lang="en-GB" sz="1800">
                <a:latin typeface="Tahoma"/>
                <a:ea typeface="Tahoma"/>
                <a:cs typeface="Tahoma"/>
              </a:rPr>
              <a:t> </a:t>
            </a:r>
            <a:endParaRPr lang="en-US" sz="1800">
              <a:latin typeface="Tahoma"/>
              <a:ea typeface="Tahoma"/>
              <a:cs typeface="Tahoma"/>
            </a:endParaRPr>
          </a:p>
          <a:p>
            <a:pPr marL="514350" indent="-514350">
              <a:lnSpc>
                <a:spcPct val="100000"/>
              </a:lnSpc>
              <a:spcBef>
                <a:spcPts val="0"/>
              </a:spcBef>
              <a:buAutoNum type="arabicPeriod"/>
            </a:pPr>
            <a:endParaRPr lang="en-GB" sz="1800">
              <a:latin typeface="Tahoma"/>
              <a:ea typeface="Tahoma"/>
              <a:cs typeface="Tahoma"/>
            </a:endParaRPr>
          </a:p>
          <a:p>
            <a:pPr marL="514350" indent="-514350">
              <a:lnSpc>
                <a:spcPct val="100000"/>
              </a:lnSpc>
              <a:spcBef>
                <a:spcPts val="0"/>
              </a:spcBef>
              <a:buAutoNum type="arabicPeriod"/>
            </a:pPr>
            <a:r>
              <a:rPr lang="en-GB" sz="1800">
                <a:latin typeface="Tahoma"/>
                <a:ea typeface="Tahoma"/>
                <a:cs typeface="Tahoma"/>
              </a:rPr>
              <a:t>To strive for </a:t>
            </a:r>
            <a:r>
              <a:rPr lang="en-GB" sz="1800" b="1">
                <a:latin typeface="Tahoma"/>
                <a:ea typeface="Tahoma"/>
                <a:cs typeface="Tahoma"/>
              </a:rPr>
              <a:t>diversity</a:t>
            </a:r>
            <a:r>
              <a:rPr lang="en-GB" sz="1800">
                <a:latin typeface="Tahoma"/>
                <a:ea typeface="Tahoma"/>
                <a:cs typeface="Tahoma"/>
              </a:rPr>
              <a:t> </a:t>
            </a:r>
            <a:endParaRPr lang="en-US" sz="1800">
              <a:latin typeface="Tahoma"/>
              <a:ea typeface="Tahoma"/>
              <a:cs typeface="Tahoma"/>
            </a:endParaRPr>
          </a:p>
          <a:p>
            <a:pPr marL="514350" indent="-514350">
              <a:lnSpc>
                <a:spcPct val="100000"/>
              </a:lnSpc>
              <a:spcBef>
                <a:spcPts val="0"/>
              </a:spcBef>
              <a:buAutoNum type="arabicPeriod"/>
            </a:pPr>
            <a:endParaRPr lang="en-GB" sz="1800">
              <a:latin typeface="Tahoma"/>
              <a:ea typeface="Tahoma"/>
              <a:cs typeface="Tahoma"/>
            </a:endParaRPr>
          </a:p>
          <a:p>
            <a:pPr marL="514350" indent="-514350">
              <a:lnSpc>
                <a:spcPct val="100000"/>
              </a:lnSpc>
              <a:spcBef>
                <a:spcPts val="0"/>
              </a:spcBef>
              <a:buAutoNum type="arabicPeriod"/>
            </a:pPr>
            <a:r>
              <a:rPr lang="en-GB" sz="1800">
                <a:latin typeface="Tahoma"/>
                <a:ea typeface="Tahoma"/>
                <a:cs typeface="Tahoma"/>
              </a:rPr>
              <a:t>To be </a:t>
            </a:r>
            <a:r>
              <a:rPr lang="en-GB" sz="1800" b="1">
                <a:latin typeface="Tahoma"/>
                <a:ea typeface="Tahoma"/>
                <a:cs typeface="Tahoma"/>
              </a:rPr>
              <a:t>open &amp; transparent</a:t>
            </a:r>
            <a:r>
              <a:rPr lang="en-GB" sz="1800">
                <a:latin typeface="Tahoma"/>
                <a:ea typeface="Tahoma"/>
                <a:cs typeface="Tahoma"/>
              </a:rPr>
              <a:t> </a:t>
            </a:r>
            <a:endParaRPr lang="en-US" sz="1800">
              <a:latin typeface="Tahoma"/>
              <a:ea typeface="Tahoma"/>
              <a:cs typeface="Tahoma"/>
            </a:endParaRPr>
          </a:p>
          <a:p>
            <a:pPr marL="914400" lvl="1" indent="-457200">
              <a:lnSpc>
                <a:spcPct val="100000"/>
              </a:lnSpc>
              <a:spcBef>
                <a:spcPts val="0"/>
              </a:spcBef>
              <a:buAutoNum type="arabicPeriod"/>
            </a:pPr>
            <a:endParaRPr lang="en-GB" sz="1800">
              <a:latin typeface="Tahoma"/>
              <a:ea typeface="Tahoma"/>
              <a:cs typeface="Tahoma"/>
            </a:endParaRPr>
          </a:p>
          <a:p>
            <a:pPr marL="514350" indent="-514350">
              <a:lnSpc>
                <a:spcPct val="100000"/>
              </a:lnSpc>
              <a:spcBef>
                <a:spcPts val="0"/>
              </a:spcBef>
              <a:buAutoNum type="arabicPeriod"/>
            </a:pPr>
            <a:r>
              <a:rPr lang="en-GB" sz="1800">
                <a:latin typeface="Tahoma"/>
                <a:ea typeface="Tahoma"/>
                <a:cs typeface="Tahoma"/>
              </a:rPr>
              <a:t>To be mindful that </a:t>
            </a:r>
            <a:r>
              <a:rPr lang="en-GB" sz="1800" b="1">
                <a:latin typeface="Tahoma"/>
                <a:ea typeface="Tahoma"/>
                <a:cs typeface="Tahoma"/>
              </a:rPr>
              <a:t>the topics we discuss may be triggering and upsetting</a:t>
            </a:r>
            <a:r>
              <a:rPr lang="en-GB" sz="1800">
                <a:latin typeface="Tahoma"/>
                <a:ea typeface="Tahoma"/>
                <a:cs typeface="Tahoma"/>
              </a:rPr>
              <a:t>, impacting on people in different ways. </a:t>
            </a:r>
            <a:endParaRPr lang="en-US" sz="1800"/>
          </a:p>
          <a:p>
            <a:pPr marL="971550" lvl="1" indent="-514350">
              <a:lnSpc>
                <a:spcPct val="100000"/>
              </a:lnSpc>
              <a:spcBef>
                <a:spcPts val="0"/>
              </a:spcBef>
            </a:pPr>
            <a:r>
              <a:rPr lang="en-GB" sz="1800">
                <a:latin typeface="Tahoma"/>
                <a:ea typeface="Tahoma"/>
                <a:cs typeface="Tahoma"/>
              </a:rPr>
              <a:t>This is not a passive intellectual topic. It takes time to install the correct support and find solutions. This is a learning process.</a:t>
            </a:r>
            <a:endParaRPr lang="en-US" sz="1800"/>
          </a:p>
          <a:p>
            <a:pPr marL="971550" lvl="1" indent="-514350">
              <a:lnSpc>
                <a:spcPct val="100000"/>
              </a:lnSpc>
              <a:spcBef>
                <a:spcPts val="0"/>
              </a:spcBef>
            </a:pPr>
            <a:endParaRPr lang="en-GB" sz="1800">
              <a:latin typeface="Tahoma"/>
              <a:ea typeface="Tahoma"/>
              <a:cs typeface="Tahoma"/>
            </a:endParaRPr>
          </a:p>
          <a:p>
            <a:pPr marL="514350" indent="-514350">
              <a:lnSpc>
                <a:spcPct val="100000"/>
              </a:lnSpc>
              <a:spcBef>
                <a:spcPts val="0"/>
              </a:spcBef>
              <a:buAutoNum type="arabicPeriod"/>
            </a:pPr>
            <a:r>
              <a:rPr lang="en-US" sz="1800">
                <a:latin typeface="Tahoma"/>
                <a:ea typeface="Tahoma"/>
                <a:cs typeface="Calibri"/>
              </a:rPr>
              <a:t>To discuss ongoing issues with </a:t>
            </a:r>
            <a:r>
              <a:rPr lang="en-US" sz="1800" b="1">
                <a:latin typeface="Tahoma"/>
                <a:ea typeface="Tahoma"/>
                <a:cs typeface="Calibri"/>
              </a:rPr>
              <a:t>discrimination in research </a:t>
            </a:r>
            <a:endParaRPr lang="en-US" sz="1800" b="1"/>
          </a:p>
          <a:p>
            <a:pPr marL="514350" indent="-514350">
              <a:spcBef>
                <a:spcPts val="1600"/>
              </a:spcBef>
              <a:buAutoNum type="arabicPeriod"/>
            </a:pPr>
            <a:r>
              <a:rPr lang="en-US" sz="1800">
                <a:latin typeface="Tahoma"/>
                <a:ea typeface="Tahoma"/>
                <a:cs typeface="Calibri"/>
              </a:rPr>
              <a:t>To recognize </a:t>
            </a:r>
            <a:r>
              <a:rPr lang="en-US" sz="1800" b="1">
                <a:latin typeface="Tahoma"/>
                <a:ea typeface="Tahoma"/>
                <a:cs typeface="Calibri"/>
              </a:rPr>
              <a:t>harmful structures and practices </a:t>
            </a:r>
            <a:r>
              <a:rPr lang="en-US" sz="1800">
                <a:latin typeface="Tahoma"/>
                <a:ea typeface="Tahoma"/>
                <a:cs typeface="Calibri"/>
              </a:rPr>
              <a:t>of discrimination in research</a:t>
            </a:r>
          </a:p>
          <a:p>
            <a:pPr marL="514350" indent="-514350">
              <a:spcBef>
                <a:spcPts val="1600"/>
              </a:spcBef>
              <a:buAutoNum type="arabicPeriod"/>
            </a:pPr>
            <a:r>
              <a:rPr lang="en-US" sz="1800">
                <a:latin typeface="Tahoma"/>
                <a:ea typeface="Tahoma"/>
                <a:cs typeface="Calibri"/>
              </a:rPr>
              <a:t>To </a:t>
            </a:r>
            <a:r>
              <a:rPr lang="en-US" sz="1800" b="1">
                <a:latin typeface="Tahoma"/>
                <a:ea typeface="Tahoma"/>
                <a:cs typeface="Calibri"/>
              </a:rPr>
              <a:t>advocate for changes</a:t>
            </a:r>
            <a:r>
              <a:rPr lang="en-US" sz="1800">
                <a:latin typeface="Tahoma"/>
                <a:ea typeface="Tahoma"/>
                <a:cs typeface="Calibri"/>
              </a:rPr>
              <a:t> that promote equity in research</a:t>
            </a:r>
            <a:endParaRPr lang="en-US" sz="1800"/>
          </a:p>
        </p:txBody>
      </p:sp>
      <p:sp>
        <p:nvSpPr>
          <p:cNvPr id="4" name="Date Placeholder 3">
            <a:extLst>
              <a:ext uri="{FF2B5EF4-FFF2-40B4-BE49-F238E27FC236}">
                <a16:creationId xmlns:a16="http://schemas.microsoft.com/office/drawing/2014/main" id="{BCB33E33-6472-B202-20C0-3380DEA6719F}"/>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07330521-71EE-EC7A-EA49-3621064A8B29}"/>
              </a:ext>
            </a:extLst>
          </p:cNvPr>
          <p:cNvSpPr>
            <a:spLocks noGrp="1"/>
          </p:cNvSpPr>
          <p:nvPr>
            <p:ph type="sldNum" sz="quarter" idx="12"/>
          </p:nvPr>
        </p:nvSpPr>
        <p:spPr/>
        <p:txBody>
          <a:bodyPr/>
          <a:lstStyle/>
          <a:p>
            <a:fld id="{48F63A3B-78C7-47BE-AE5E-E10140E04643}" type="slidenum">
              <a:rPr lang="en-US" smtClean="0"/>
              <a:t>3</a:t>
            </a:fld>
            <a:endParaRPr lang="en-US"/>
          </a:p>
        </p:txBody>
      </p:sp>
    </p:spTree>
    <p:extLst>
      <p:ext uri="{BB962C8B-B14F-4D97-AF65-F5344CB8AC3E}">
        <p14:creationId xmlns:p14="http://schemas.microsoft.com/office/powerpoint/2010/main" val="4077177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310AC-141F-C779-E2AF-C83AED6780EA}"/>
              </a:ext>
            </a:extLst>
          </p:cNvPr>
          <p:cNvSpPr>
            <a:spLocks noGrp="1"/>
          </p:cNvSpPr>
          <p:nvPr>
            <p:ph type="title"/>
          </p:nvPr>
        </p:nvSpPr>
        <p:spPr/>
        <p:txBody>
          <a:bodyPr/>
          <a:lstStyle/>
          <a:p>
            <a:r>
              <a:rPr lang="en-US">
                <a:latin typeface="Tahoma"/>
                <a:ea typeface="Tahoma"/>
                <a:cs typeface="Tahoma"/>
              </a:rPr>
              <a:t>Jed's Twitter thread</a:t>
            </a:r>
            <a:endParaRPr lang="en-US"/>
          </a:p>
        </p:txBody>
      </p:sp>
      <p:graphicFrame>
        <p:nvGraphicFramePr>
          <p:cNvPr id="6" name="Table 6">
            <a:extLst>
              <a:ext uri="{FF2B5EF4-FFF2-40B4-BE49-F238E27FC236}">
                <a16:creationId xmlns:a16="http://schemas.microsoft.com/office/drawing/2014/main" id="{6FE0FBDD-7EB6-82E4-F422-42B41BB14FAB}"/>
              </a:ext>
            </a:extLst>
          </p:cNvPr>
          <p:cNvGraphicFramePr>
            <a:graphicFrameLocks noGrp="1"/>
          </p:cNvGraphicFramePr>
          <p:nvPr>
            <p:ph idx="1"/>
            <p:extLst>
              <p:ext uri="{D42A27DB-BD31-4B8C-83A1-F6EECF244321}">
                <p14:modId xmlns:p14="http://schemas.microsoft.com/office/powerpoint/2010/main" val="373884674"/>
              </p:ext>
            </p:extLst>
          </p:nvPr>
        </p:nvGraphicFramePr>
        <p:xfrm>
          <a:off x="466725" y="1527175"/>
          <a:ext cx="11345862" cy="4211320"/>
        </p:xfrm>
        <a:graphic>
          <a:graphicData uri="http://schemas.openxmlformats.org/drawingml/2006/table">
            <a:tbl>
              <a:tblPr firstRow="1" bandRow="1">
                <a:tableStyleId>{5C22544A-7EE6-4342-B048-85BDC9FD1C3A}</a:tableStyleId>
              </a:tblPr>
              <a:tblGrid>
                <a:gridCol w="5672931">
                  <a:extLst>
                    <a:ext uri="{9D8B030D-6E8A-4147-A177-3AD203B41FA5}">
                      <a16:colId xmlns:a16="http://schemas.microsoft.com/office/drawing/2014/main" val="782409860"/>
                    </a:ext>
                  </a:extLst>
                </a:gridCol>
                <a:gridCol w="5672931">
                  <a:extLst>
                    <a:ext uri="{9D8B030D-6E8A-4147-A177-3AD203B41FA5}">
                      <a16:colId xmlns:a16="http://schemas.microsoft.com/office/drawing/2014/main" val="2808820121"/>
                    </a:ext>
                  </a:extLst>
                </a:gridCol>
              </a:tblGrid>
              <a:tr h="370840">
                <a:tc>
                  <a:txBody>
                    <a:bodyPr/>
                    <a:lstStyle/>
                    <a:p>
                      <a:r>
                        <a:rPr lang="en-US"/>
                        <a:t>Problem</a:t>
                      </a:r>
                    </a:p>
                  </a:txBody>
                  <a:tcPr/>
                </a:tc>
                <a:tc>
                  <a:txBody>
                    <a:bodyPr/>
                    <a:lstStyle/>
                    <a:p>
                      <a:r>
                        <a:rPr lang="en-US"/>
                        <a:t>Action</a:t>
                      </a:r>
                    </a:p>
                  </a:txBody>
                  <a:tcPr/>
                </a:tc>
                <a:extLst>
                  <a:ext uri="{0D108BD9-81ED-4DB2-BD59-A6C34878D82A}">
                    <a16:rowId xmlns:a16="http://schemas.microsoft.com/office/drawing/2014/main" val="1738268245"/>
                  </a:ext>
                </a:extLst>
              </a:tr>
              <a:tr h="370840">
                <a:tc>
                  <a:txBody>
                    <a:bodyPr/>
                    <a:lstStyle/>
                    <a:p>
                      <a:pPr marL="0" indent="0">
                        <a:buNone/>
                      </a:pPr>
                      <a:r>
                        <a:rPr lang="en-US">
                          <a:latin typeface="Tahoma"/>
                        </a:rPr>
                        <a:t>1) Existence of extremist "journal clubs"</a:t>
                      </a:r>
                    </a:p>
                  </a:txBody>
                  <a:tcPr/>
                </a:tc>
                <a:tc>
                  <a:txBody>
                    <a:bodyPr/>
                    <a:lstStyle/>
                    <a:p>
                      <a:pPr marL="285750" indent="-285750">
                        <a:buFont typeface="Arial"/>
                        <a:buChar char="•"/>
                      </a:pPr>
                      <a:r>
                        <a:rPr lang="en-US">
                          <a:latin typeface="Tahoma"/>
                        </a:rPr>
                        <a:t>Familiarize yourself with how papers are appropriated</a:t>
                      </a:r>
                    </a:p>
                    <a:p>
                      <a:pPr marL="285750" lvl="0" indent="-285750">
                        <a:buFont typeface="Arial"/>
                        <a:buChar char="•"/>
                      </a:pPr>
                      <a:r>
                        <a:rPr lang="en-US">
                          <a:latin typeface="Tahoma"/>
                        </a:rPr>
                        <a:t>Conduct your research conscientiously assuming there's a chance it will receive a stamp of approval from a hateful terrorist</a:t>
                      </a:r>
                    </a:p>
                  </a:txBody>
                  <a:tcPr/>
                </a:tc>
                <a:extLst>
                  <a:ext uri="{0D108BD9-81ED-4DB2-BD59-A6C34878D82A}">
                    <a16:rowId xmlns:a16="http://schemas.microsoft.com/office/drawing/2014/main" val="1783438318"/>
                  </a:ext>
                </a:extLst>
              </a:tr>
              <a:tr h="370840">
                <a:tc>
                  <a:txBody>
                    <a:bodyPr/>
                    <a:lstStyle/>
                    <a:p>
                      <a:r>
                        <a:rPr lang="en-US">
                          <a:latin typeface="Tahoma"/>
                        </a:rPr>
                        <a:t>2) "Meme-ification" of figures (particularly PCA plots)</a:t>
                      </a:r>
                    </a:p>
                  </a:txBody>
                  <a:tcPr/>
                </a:tc>
                <a:tc>
                  <a:txBody>
                    <a:bodyPr/>
                    <a:lstStyle/>
                    <a:p>
                      <a:pPr marL="285750" indent="-285750">
                        <a:buFont typeface="Arial"/>
                        <a:buChar char="•"/>
                      </a:pPr>
                      <a:r>
                        <a:rPr lang="en-US">
                          <a:latin typeface="Tahoma"/>
                        </a:rPr>
                        <a:t>Understand how our communication can be (mis)interpreted</a:t>
                      </a:r>
                    </a:p>
                    <a:p>
                      <a:pPr marL="285750" lvl="0" indent="-285750">
                        <a:buFont typeface="Arial"/>
                        <a:buChar char="•"/>
                      </a:pPr>
                      <a:r>
                        <a:rPr lang="en-US">
                          <a:latin typeface="Tahoma"/>
                        </a:rPr>
                        <a:t>Improve established visualisation paradigms</a:t>
                      </a:r>
                    </a:p>
                  </a:txBody>
                  <a:tcPr/>
                </a:tc>
                <a:extLst>
                  <a:ext uri="{0D108BD9-81ED-4DB2-BD59-A6C34878D82A}">
                    <a16:rowId xmlns:a16="http://schemas.microsoft.com/office/drawing/2014/main" val="1592261465"/>
                  </a:ext>
                </a:extLst>
              </a:tr>
              <a:tr h="370840">
                <a:tc>
                  <a:txBody>
                    <a:bodyPr/>
                    <a:lstStyle/>
                    <a:p>
                      <a:r>
                        <a:rPr lang="en-US">
                          <a:latin typeface="Tahoma"/>
                        </a:rPr>
                        <a:t>3) Interest in research on the genetics of cognitive/behavioural traits (particularly IQ)</a:t>
                      </a:r>
                    </a:p>
                  </a:txBody>
                  <a:tcPr/>
                </a:tc>
                <a:tc>
                  <a:txBody>
                    <a:bodyPr/>
                    <a:lstStyle/>
                    <a:p>
                      <a:pPr marL="285750" indent="-285750">
                        <a:buFont typeface="Arial"/>
                        <a:buChar char="•"/>
                      </a:pPr>
                      <a:r>
                        <a:rPr lang="en-US">
                          <a:latin typeface="Tahoma"/>
                        </a:rPr>
                        <a:t>Be the "loudest voice in the room" discussing your own research</a:t>
                      </a:r>
                    </a:p>
                    <a:p>
                      <a:pPr marL="285750" lvl="0" indent="-285750">
                        <a:buFont typeface="Arial"/>
                        <a:buChar char="•"/>
                      </a:pPr>
                      <a:r>
                        <a:rPr lang="en-US">
                          <a:latin typeface="Tahoma"/>
                        </a:rPr>
                        <a:t>Defend your work, particularly against those with a warped appreciation (e.g., intervene, respond with factual information, address the faulty rhetoric)</a:t>
                      </a:r>
                    </a:p>
                  </a:txBody>
                  <a:tcPr/>
                </a:tc>
                <a:extLst>
                  <a:ext uri="{0D108BD9-81ED-4DB2-BD59-A6C34878D82A}">
                    <a16:rowId xmlns:a16="http://schemas.microsoft.com/office/drawing/2014/main" val="1376407727"/>
                  </a:ext>
                </a:extLst>
              </a:tr>
            </a:tbl>
          </a:graphicData>
        </a:graphic>
      </p:graphicFrame>
      <p:sp>
        <p:nvSpPr>
          <p:cNvPr id="4" name="Date Placeholder 3">
            <a:extLst>
              <a:ext uri="{FF2B5EF4-FFF2-40B4-BE49-F238E27FC236}">
                <a16:creationId xmlns:a16="http://schemas.microsoft.com/office/drawing/2014/main" id="{AE743817-B4D6-7DC8-AADB-47FF0FFAE4E6}"/>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7A89E5CD-9D10-BE27-3CD1-ACF449DE1990}"/>
              </a:ext>
            </a:extLst>
          </p:cNvPr>
          <p:cNvSpPr>
            <a:spLocks noGrp="1"/>
          </p:cNvSpPr>
          <p:nvPr>
            <p:ph type="sldNum" sz="quarter" idx="12"/>
          </p:nvPr>
        </p:nvSpPr>
        <p:spPr/>
        <p:txBody>
          <a:bodyPr/>
          <a:lstStyle/>
          <a:p>
            <a:fld id="{48F63A3B-78C7-47BE-AE5E-E10140E04643}" type="slidenum">
              <a:rPr lang="en-US" dirty="0"/>
              <a:t>4</a:t>
            </a:fld>
            <a:endParaRPr lang="en-US"/>
          </a:p>
        </p:txBody>
      </p:sp>
    </p:spTree>
    <p:extLst>
      <p:ext uri="{BB962C8B-B14F-4D97-AF65-F5344CB8AC3E}">
        <p14:creationId xmlns:p14="http://schemas.microsoft.com/office/powerpoint/2010/main" val="3043391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1E735-6A8E-FD01-DEE1-DD4230FAE674}"/>
              </a:ext>
            </a:extLst>
          </p:cNvPr>
          <p:cNvSpPr>
            <a:spLocks noGrp="1"/>
          </p:cNvSpPr>
          <p:nvPr>
            <p:ph type="title"/>
          </p:nvPr>
        </p:nvSpPr>
        <p:spPr/>
        <p:txBody>
          <a:bodyPr/>
          <a:lstStyle/>
          <a:p>
            <a:r>
              <a:rPr lang="en-GB">
                <a:latin typeface="Tahoma"/>
                <a:ea typeface="Tahoma"/>
                <a:cs typeface="Tahoma"/>
              </a:rPr>
              <a:t>Communication paradigms </a:t>
            </a:r>
            <a:endParaRPr lang="en-GB"/>
          </a:p>
        </p:txBody>
      </p:sp>
      <p:sp>
        <p:nvSpPr>
          <p:cNvPr id="4" name="Date Placeholder 3">
            <a:extLst>
              <a:ext uri="{FF2B5EF4-FFF2-40B4-BE49-F238E27FC236}">
                <a16:creationId xmlns:a16="http://schemas.microsoft.com/office/drawing/2014/main" id="{65C0F9D3-6163-B813-63B0-27C79C3B60FF}"/>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6980B362-B501-9672-BDC9-A38B2BF659FF}"/>
              </a:ext>
            </a:extLst>
          </p:cNvPr>
          <p:cNvSpPr>
            <a:spLocks noGrp="1"/>
          </p:cNvSpPr>
          <p:nvPr>
            <p:ph type="sldNum" sz="quarter" idx="12"/>
          </p:nvPr>
        </p:nvSpPr>
        <p:spPr/>
        <p:txBody>
          <a:bodyPr/>
          <a:lstStyle/>
          <a:p>
            <a:fld id="{48F63A3B-78C7-47BE-AE5E-E10140E04643}" type="slidenum">
              <a:rPr lang="en-US" dirty="0"/>
              <a:t>5</a:t>
            </a:fld>
            <a:endParaRPr lang="en-US"/>
          </a:p>
        </p:txBody>
      </p:sp>
      <p:pic>
        <p:nvPicPr>
          <p:cNvPr id="6" name="Picture 6" descr="Chart, bar chart&#10;&#10;Description automatically generated">
            <a:extLst>
              <a:ext uri="{FF2B5EF4-FFF2-40B4-BE49-F238E27FC236}">
                <a16:creationId xmlns:a16="http://schemas.microsoft.com/office/drawing/2014/main" id="{F7CEAB6C-15A2-8444-5686-E56C4EDDC2D7}"/>
              </a:ext>
            </a:extLst>
          </p:cNvPr>
          <p:cNvPicPr>
            <a:picLocks noChangeAspect="1"/>
          </p:cNvPicPr>
          <p:nvPr/>
        </p:nvPicPr>
        <p:blipFill>
          <a:blip r:embed="rId2"/>
          <a:stretch>
            <a:fillRect/>
          </a:stretch>
        </p:blipFill>
        <p:spPr>
          <a:xfrm>
            <a:off x="2549174" y="1114791"/>
            <a:ext cx="6811646" cy="5607596"/>
          </a:xfrm>
          <a:prstGeom prst="rect">
            <a:avLst/>
          </a:prstGeom>
        </p:spPr>
      </p:pic>
    </p:spTree>
    <p:extLst>
      <p:ext uri="{BB962C8B-B14F-4D97-AF65-F5344CB8AC3E}">
        <p14:creationId xmlns:p14="http://schemas.microsoft.com/office/powerpoint/2010/main" val="1985535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6396D-BB3D-9A82-95E1-8FEFEDF289B9}"/>
              </a:ext>
            </a:extLst>
          </p:cNvPr>
          <p:cNvSpPr>
            <a:spLocks noGrp="1"/>
          </p:cNvSpPr>
          <p:nvPr>
            <p:ph type="title"/>
          </p:nvPr>
        </p:nvSpPr>
        <p:spPr/>
        <p:txBody>
          <a:bodyPr/>
          <a:lstStyle/>
          <a:p>
            <a:r>
              <a:rPr lang="en-GB">
                <a:latin typeface="Tahoma"/>
                <a:ea typeface="Tahoma"/>
                <a:cs typeface="Tahoma"/>
              </a:rPr>
              <a:t>Case study: Rosenberg et al., (2002)</a:t>
            </a:r>
            <a:endParaRPr lang="en-GB"/>
          </a:p>
        </p:txBody>
      </p:sp>
      <p:sp>
        <p:nvSpPr>
          <p:cNvPr id="4" name="Date Placeholder 3">
            <a:extLst>
              <a:ext uri="{FF2B5EF4-FFF2-40B4-BE49-F238E27FC236}">
                <a16:creationId xmlns:a16="http://schemas.microsoft.com/office/drawing/2014/main" id="{4B636F9D-DAA8-0326-09A9-744F38906460}"/>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AC9CC732-B762-1042-1415-B943E094A046}"/>
              </a:ext>
            </a:extLst>
          </p:cNvPr>
          <p:cNvSpPr>
            <a:spLocks noGrp="1"/>
          </p:cNvSpPr>
          <p:nvPr>
            <p:ph type="sldNum" sz="quarter" idx="12"/>
          </p:nvPr>
        </p:nvSpPr>
        <p:spPr/>
        <p:txBody>
          <a:bodyPr/>
          <a:lstStyle/>
          <a:p>
            <a:fld id="{48F63A3B-78C7-47BE-AE5E-E10140E04643}" type="slidenum">
              <a:rPr lang="en-US" dirty="0"/>
              <a:t>6</a:t>
            </a:fld>
            <a:endParaRPr lang="en-US"/>
          </a:p>
        </p:txBody>
      </p:sp>
      <p:pic>
        <p:nvPicPr>
          <p:cNvPr id="8" name="Picture 8" descr="Graphical user interface, text, application&#10;&#10;Description automatically generated">
            <a:extLst>
              <a:ext uri="{FF2B5EF4-FFF2-40B4-BE49-F238E27FC236}">
                <a16:creationId xmlns:a16="http://schemas.microsoft.com/office/drawing/2014/main" id="{FAF6B4CE-5B68-BD2A-FAC3-AD1F695A47C5}"/>
              </a:ext>
            </a:extLst>
          </p:cNvPr>
          <p:cNvPicPr>
            <a:picLocks noChangeAspect="1"/>
          </p:cNvPicPr>
          <p:nvPr/>
        </p:nvPicPr>
        <p:blipFill>
          <a:blip r:embed="rId2"/>
          <a:stretch>
            <a:fillRect/>
          </a:stretch>
        </p:blipFill>
        <p:spPr>
          <a:xfrm>
            <a:off x="1745674" y="1578593"/>
            <a:ext cx="8285017" cy="4610021"/>
          </a:xfrm>
          <a:prstGeom prst="rect">
            <a:avLst/>
          </a:prstGeom>
        </p:spPr>
      </p:pic>
    </p:spTree>
    <p:extLst>
      <p:ext uri="{BB962C8B-B14F-4D97-AF65-F5344CB8AC3E}">
        <p14:creationId xmlns:p14="http://schemas.microsoft.com/office/powerpoint/2010/main" val="1536112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6396D-BB3D-9A82-95E1-8FEFEDF289B9}"/>
              </a:ext>
            </a:extLst>
          </p:cNvPr>
          <p:cNvSpPr>
            <a:spLocks noGrp="1"/>
          </p:cNvSpPr>
          <p:nvPr>
            <p:ph type="title"/>
          </p:nvPr>
        </p:nvSpPr>
        <p:spPr/>
        <p:txBody>
          <a:bodyPr/>
          <a:lstStyle/>
          <a:p>
            <a:r>
              <a:rPr lang="en-GB">
                <a:latin typeface="Tahoma"/>
                <a:ea typeface="Tahoma"/>
                <a:cs typeface="Tahoma"/>
              </a:rPr>
              <a:t>Case study: Rosenberg et al., (2002)</a:t>
            </a:r>
            <a:endParaRPr lang="en-GB"/>
          </a:p>
        </p:txBody>
      </p:sp>
      <p:sp>
        <p:nvSpPr>
          <p:cNvPr id="3" name="Content Placeholder 2">
            <a:extLst>
              <a:ext uri="{FF2B5EF4-FFF2-40B4-BE49-F238E27FC236}">
                <a16:creationId xmlns:a16="http://schemas.microsoft.com/office/drawing/2014/main" id="{2FAD823D-C92E-21EB-542F-67D546F596CA}"/>
              </a:ext>
            </a:extLst>
          </p:cNvPr>
          <p:cNvSpPr>
            <a:spLocks noGrp="1"/>
          </p:cNvSpPr>
          <p:nvPr>
            <p:ph idx="1"/>
          </p:nvPr>
        </p:nvSpPr>
        <p:spPr/>
        <p:txBody>
          <a:bodyPr vert="horz" lIns="91440" tIns="45720" rIns="91440" bIns="45720" rtlCol="0" anchor="t">
            <a:normAutofit/>
          </a:bodyPr>
          <a:lstStyle/>
          <a:p>
            <a:pPr>
              <a:spcBef>
                <a:spcPts val="1600"/>
              </a:spcBef>
            </a:pPr>
            <a:r>
              <a:rPr lang="en-GB" sz="2400" dirty="0">
                <a:latin typeface="Tahoma"/>
                <a:ea typeface="Tahoma"/>
                <a:cs typeface="Tahoma"/>
              </a:rPr>
              <a:t>"Genetic Structure of Human Populations" (published in </a:t>
            </a:r>
            <a:r>
              <a:rPr lang="en-GB" sz="2400" i="1" dirty="0">
                <a:latin typeface="Tahoma"/>
                <a:ea typeface="Tahoma"/>
                <a:cs typeface="Tahoma"/>
              </a:rPr>
              <a:t>Science</a:t>
            </a:r>
            <a:r>
              <a:rPr lang="en-GB" sz="2400" dirty="0">
                <a:latin typeface="Tahoma"/>
                <a:ea typeface="Tahoma"/>
                <a:cs typeface="Tahoma"/>
              </a:rPr>
              <a:t>)</a:t>
            </a:r>
          </a:p>
          <a:p>
            <a:pPr>
              <a:spcBef>
                <a:spcPts val="1600"/>
              </a:spcBef>
            </a:pPr>
            <a:r>
              <a:rPr lang="en-GB" sz="2400" dirty="0">
                <a:latin typeface="Tahoma"/>
                <a:ea typeface="Tahoma"/>
                <a:cs typeface="Tahoma"/>
              </a:rPr>
              <a:t>Most cited paper in </a:t>
            </a:r>
            <a:r>
              <a:rPr lang="en-GB" sz="2400" i="1" dirty="0">
                <a:latin typeface="Tahoma"/>
                <a:ea typeface="Tahoma"/>
                <a:cs typeface="Tahoma"/>
              </a:rPr>
              <a:t>Science</a:t>
            </a:r>
            <a:r>
              <a:rPr lang="en-GB" sz="2400" dirty="0">
                <a:latin typeface="Tahoma"/>
                <a:ea typeface="Tahoma"/>
                <a:cs typeface="Tahoma"/>
              </a:rPr>
              <a:t> in its year of publication</a:t>
            </a:r>
          </a:p>
          <a:p>
            <a:pPr>
              <a:spcBef>
                <a:spcPts val="1600"/>
              </a:spcBef>
            </a:pPr>
            <a:r>
              <a:rPr lang="en-GB" sz="2400" dirty="0">
                <a:latin typeface="Tahoma"/>
                <a:ea typeface="Tahoma"/>
                <a:cs typeface="Tahoma"/>
              </a:rPr>
              <a:t>Continues to be cited in scientific and philosophical debates 20 years on</a:t>
            </a:r>
          </a:p>
        </p:txBody>
      </p:sp>
      <p:sp>
        <p:nvSpPr>
          <p:cNvPr id="4" name="Date Placeholder 3">
            <a:extLst>
              <a:ext uri="{FF2B5EF4-FFF2-40B4-BE49-F238E27FC236}">
                <a16:creationId xmlns:a16="http://schemas.microsoft.com/office/drawing/2014/main" id="{4B636F9D-DAA8-0326-09A9-744F38906460}"/>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AC9CC732-B762-1042-1415-B943E094A046}"/>
              </a:ext>
            </a:extLst>
          </p:cNvPr>
          <p:cNvSpPr>
            <a:spLocks noGrp="1"/>
          </p:cNvSpPr>
          <p:nvPr>
            <p:ph type="sldNum" sz="quarter" idx="12"/>
          </p:nvPr>
        </p:nvSpPr>
        <p:spPr/>
        <p:txBody>
          <a:bodyPr/>
          <a:lstStyle/>
          <a:p>
            <a:fld id="{48F63A3B-78C7-47BE-AE5E-E10140E04643}" type="slidenum">
              <a:rPr lang="en-US" dirty="0"/>
              <a:t>7</a:t>
            </a:fld>
            <a:endParaRPr lang="en-US"/>
          </a:p>
        </p:txBody>
      </p:sp>
      <p:pic>
        <p:nvPicPr>
          <p:cNvPr id="6" name="Picture 6" descr="Graphical user interface, text, application, email&#10;&#10;Description automatically generated">
            <a:extLst>
              <a:ext uri="{FF2B5EF4-FFF2-40B4-BE49-F238E27FC236}">
                <a16:creationId xmlns:a16="http://schemas.microsoft.com/office/drawing/2014/main" id="{DF19FC38-BB82-49DE-1F21-27292FA0E1B9}"/>
              </a:ext>
            </a:extLst>
          </p:cNvPr>
          <p:cNvPicPr>
            <a:picLocks noChangeAspect="1"/>
          </p:cNvPicPr>
          <p:nvPr/>
        </p:nvPicPr>
        <p:blipFill>
          <a:blip r:embed="rId2"/>
          <a:stretch>
            <a:fillRect/>
          </a:stretch>
        </p:blipFill>
        <p:spPr>
          <a:xfrm>
            <a:off x="2670089" y="3287709"/>
            <a:ext cx="6836296" cy="2968383"/>
          </a:xfrm>
          <a:prstGeom prst="rect">
            <a:avLst/>
          </a:prstGeom>
        </p:spPr>
      </p:pic>
    </p:spTree>
    <p:extLst>
      <p:ext uri="{BB962C8B-B14F-4D97-AF65-F5344CB8AC3E}">
        <p14:creationId xmlns:p14="http://schemas.microsoft.com/office/powerpoint/2010/main" val="3569247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6396D-BB3D-9A82-95E1-8FEFEDF289B9}"/>
              </a:ext>
            </a:extLst>
          </p:cNvPr>
          <p:cNvSpPr>
            <a:spLocks noGrp="1"/>
          </p:cNvSpPr>
          <p:nvPr>
            <p:ph type="title"/>
          </p:nvPr>
        </p:nvSpPr>
        <p:spPr/>
        <p:txBody>
          <a:bodyPr/>
          <a:lstStyle/>
          <a:p>
            <a:r>
              <a:rPr lang="en-GB">
                <a:latin typeface="Tahoma"/>
                <a:ea typeface="Tahoma"/>
                <a:cs typeface="Tahoma"/>
              </a:rPr>
              <a:t>Case study: Rosenberg et al., (2002)</a:t>
            </a:r>
            <a:endParaRPr lang="en-GB"/>
          </a:p>
        </p:txBody>
      </p:sp>
      <p:sp>
        <p:nvSpPr>
          <p:cNvPr id="3" name="Content Placeholder 2">
            <a:extLst>
              <a:ext uri="{FF2B5EF4-FFF2-40B4-BE49-F238E27FC236}">
                <a16:creationId xmlns:a16="http://schemas.microsoft.com/office/drawing/2014/main" id="{2FAD823D-C92E-21EB-542F-67D546F596CA}"/>
              </a:ext>
            </a:extLst>
          </p:cNvPr>
          <p:cNvSpPr>
            <a:spLocks noGrp="1"/>
          </p:cNvSpPr>
          <p:nvPr>
            <p:ph idx="1"/>
          </p:nvPr>
        </p:nvSpPr>
        <p:spPr/>
        <p:txBody>
          <a:bodyPr vert="horz" lIns="91440" tIns="45720" rIns="91440" bIns="45720" rtlCol="0" anchor="t">
            <a:normAutofit/>
          </a:bodyPr>
          <a:lstStyle/>
          <a:p>
            <a:pPr marL="0" indent="0">
              <a:buNone/>
            </a:pPr>
            <a:r>
              <a:rPr lang="en-GB" b="1" u="sng" dirty="0">
                <a:latin typeface="Tahoma"/>
                <a:ea typeface="Tahoma"/>
                <a:cs typeface="Tahoma"/>
              </a:rPr>
              <a:t>What did they do?</a:t>
            </a:r>
            <a:endParaRPr lang="en-GB" dirty="0">
              <a:latin typeface="Tahoma"/>
              <a:ea typeface="Tahoma"/>
              <a:cs typeface="Tahoma"/>
            </a:endParaRPr>
          </a:p>
          <a:p>
            <a:pPr>
              <a:spcBef>
                <a:spcPts val="1600"/>
              </a:spcBef>
            </a:pPr>
            <a:r>
              <a:rPr lang="en-GB" dirty="0">
                <a:latin typeface="Tahoma"/>
                <a:ea typeface="Tahoma"/>
                <a:cs typeface="Tahoma"/>
              </a:rPr>
              <a:t>Clustering algorithm </a:t>
            </a:r>
            <a:r>
              <a:rPr lang="en-GB" i="1" dirty="0">
                <a:latin typeface="Tahoma"/>
                <a:ea typeface="Tahoma"/>
                <a:cs typeface="Tahoma"/>
              </a:rPr>
              <a:t>structure</a:t>
            </a:r>
            <a:r>
              <a:rPr lang="en-GB" dirty="0">
                <a:latin typeface="Tahoma"/>
                <a:ea typeface="Tahoma"/>
                <a:cs typeface="Tahoma"/>
              </a:rPr>
              <a:t> </a:t>
            </a:r>
          </a:p>
          <a:p>
            <a:pPr>
              <a:spcBef>
                <a:spcPts val="1600"/>
              </a:spcBef>
            </a:pPr>
            <a:r>
              <a:rPr lang="en-GB" dirty="0">
                <a:latin typeface="Tahoma"/>
                <a:ea typeface="Tahoma"/>
                <a:cs typeface="Tahoma"/>
              </a:rPr>
              <a:t>Human Genome Diversity Cell Line Panel</a:t>
            </a:r>
          </a:p>
          <a:p>
            <a:pPr>
              <a:spcBef>
                <a:spcPts val="1600"/>
              </a:spcBef>
            </a:pPr>
            <a:r>
              <a:rPr lang="en-GB" i="1" dirty="0">
                <a:latin typeface="Tahoma"/>
                <a:ea typeface="Tahoma"/>
                <a:cs typeface="Tahoma"/>
              </a:rPr>
              <a:t>N</a:t>
            </a:r>
            <a:r>
              <a:rPr lang="en-GB" dirty="0">
                <a:latin typeface="Tahoma"/>
                <a:ea typeface="Tahoma"/>
                <a:cs typeface="Tahoma"/>
              </a:rPr>
              <a:t> = 1,056 individuals </a:t>
            </a:r>
            <a:r>
              <a:rPr lang="en-GB" dirty="0"/>
              <a:t>f</a:t>
            </a:r>
            <a:r>
              <a:rPr lang="en-GB" dirty="0">
                <a:latin typeface="Tahoma"/>
                <a:ea typeface="Tahoma"/>
                <a:cs typeface="Tahoma"/>
              </a:rPr>
              <a:t>rom 52 distinct global populations</a:t>
            </a:r>
            <a:endParaRPr lang="en-GB" dirty="0"/>
          </a:p>
          <a:p>
            <a:pPr>
              <a:spcBef>
                <a:spcPts val="1600"/>
              </a:spcBef>
            </a:pPr>
            <a:r>
              <a:rPr lang="en-GB" dirty="0">
                <a:latin typeface="Tahoma"/>
                <a:ea typeface="Tahoma"/>
                <a:cs typeface="Tahoma"/>
              </a:rPr>
              <a:t>377 microsatellite DNA</a:t>
            </a:r>
          </a:p>
        </p:txBody>
      </p:sp>
      <p:sp>
        <p:nvSpPr>
          <p:cNvPr id="4" name="Date Placeholder 3">
            <a:extLst>
              <a:ext uri="{FF2B5EF4-FFF2-40B4-BE49-F238E27FC236}">
                <a16:creationId xmlns:a16="http://schemas.microsoft.com/office/drawing/2014/main" id="{4B636F9D-DAA8-0326-09A9-744F38906460}"/>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AC9CC732-B762-1042-1415-B943E094A046}"/>
              </a:ext>
            </a:extLst>
          </p:cNvPr>
          <p:cNvSpPr>
            <a:spLocks noGrp="1"/>
          </p:cNvSpPr>
          <p:nvPr>
            <p:ph type="sldNum" sz="quarter" idx="12"/>
          </p:nvPr>
        </p:nvSpPr>
        <p:spPr/>
        <p:txBody>
          <a:bodyPr/>
          <a:lstStyle/>
          <a:p>
            <a:fld id="{48F63A3B-78C7-47BE-AE5E-E10140E04643}" type="slidenum">
              <a:rPr lang="en-US" dirty="0"/>
              <a:t>8</a:t>
            </a:fld>
            <a:endParaRPr lang="en-US"/>
          </a:p>
        </p:txBody>
      </p:sp>
    </p:spTree>
    <p:extLst>
      <p:ext uri="{BB962C8B-B14F-4D97-AF65-F5344CB8AC3E}">
        <p14:creationId xmlns:p14="http://schemas.microsoft.com/office/powerpoint/2010/main" val="643360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6396D-BB3D-9A82-95E1-8FEFEDF289B9}"/>
              </a:ext>
            </a:extLst>
          </p:cNvPr>
          <p:cNvSpPr>
            <a:spLocks noGrp="1"/>
          </p:cNvSpPr>
          <p:nvPr>
            <p:ph type="title"/>
          </p:nvPr>
        </p:nvSpPr>
        <p:spPr/>
        <p:txBody>
          <a:bodyPr/>
          <a:lstStyle/>
          <a:p>
            <a:r>
              <a:rPr lang="en-GB" dirty="0">
                <a:latin typeface="Tahoma"/>
                <a:ea typeface="Tahoma"/>
                <a:cs typeface="Tahoma"/>
              </a:rPr>
              <a:t>Case study: Rosenberg et al., (2002)</a:t>
            </a:r>
            <a:endParaRPr lang="en-GB" dirty="0"/>
          </a:p>
        </p:txBody>
      </p:sp>
      <p:sp>
        <p:nvSpPr>
          <p:cNvPr id="3" name="Content Placeholder 2">
            <a:extLst>
              <a:ext uri="{FF2B5EF4-FFF2-40B4-BE49-F238E27FC236}">
                <a16:creationId xmlns:a16="http://schemas.microsoft.com/office/drawing/2014/main" id="{2FAD823D-C92E-21EB-542F-67D546F596CA}"/>
              </a:ext>
            </a:extLst>
          </p:cNvPr>
          <p:cNvSpPr>
            <a:spLocks noGrp="1"/>
          </p:cNvSpPr>
          <p:nvPr>
            <p:ph idx="1"/>
          </p:nvPr>
        </p:nvSpPr>
        <p:spPr/>
        <p:txBody>
          <a:bodyPr vert="horz" lIns="91440" tIns="45720" rIns="91440" bIns="45720" rtlCol="0" anchor="t">
            <a:normAutofit/>
          </a:bodyPr>
          <a:lstStyle/>
          <a:p>
            <a:pPr marL="0" indent="0">
              <a:buNone/>
            </a:pPr>
            <a:r>
              <a:rPr lang="en-GB" b="1" u="sng" dirty="0">
                <a:latin typeface="Tahoma"/>
                <a:ea typeface="Tahoma"/>
                <a:cs typeface="Tahoma"/>
              </a:rPr>
              <a:t>Abstract</a:t>
            </a:r>
            <a:endParaRPr lang="en-GB" sz="2000" dirty="0">
              <a:latin typeface="Tahoma"/>
              <a:ea typeface="Tahoma"/>
              <a:cs typeface="Tahoma"/>
            </a:endParaRPr>
          </a:p>
          <a:p>
            <a:pPr marL="0" indent="0" algn="ctr">
              <a:lnSpc>
                <a:spcPct val="150000"/>
              </a:lnSpc>
              <a:buNone/>
            </a:pPr>
            <a:r>
              <a:rPr lang="en-GB" sz="2000" i="1" dirty="0">
                <a:solidFill>
                  <a:schemeClr val="bg2">
                    <a:lumMod val="50000"/>
                  </a:schemeClr>
                </a:solidFill>
                <a:latin typeface="Tahoma"/>
                <a:ea typeface="Tahoma"/>
                <a:cs typeface="Tahoma"/>
              </a:rPr>
              <a:t>"We studied human population structure using genotypes at 377 autosomal microsatellite loci       in 1056 individuals from 52 populations. Within-population differences among individuals account for 93 to 95% of genetic variation; differences among major groups constitute only 3 to 5%. Nevertheless, without using prior information about the origins of individuals, we identified six main genetic clusters, five of which correspond to major geographic regions, and subclusters that often correspond to individual populations. General agreement of genetic and predefined populations suggests that self-reported ancestry can facilitate assessments of epidemiological risks but does not obviate the need to use genetic information in genetic association studies."</a:t>
            </a:r>
            <a:endParaRPr lang="en-GB" i="1" dirty="0">
              <a:solidFill>
                <a:schemeClr val="bg2">
                  <a:lumMod val="50000"/>
                </a:schemeClr>
              </a:solidFill>
            </a:endParaRPr>
          </a:p>
        </p:txBody>
      </p:sp>
      <p:sp>
        <p:nvSpPr>
          <p:cNvPr id="4" name="Date Placeholder 3">
            <a:extLst>
              <a:ext uri="{FF2B5EF4-FFF2-40B4-BE49-F238E27FC236}">
                <a16:creationId xmlns:a16="http://schemas.microsoft.com/office/drawing/2014/main" id="{4B636F9D-DAA8-0326-09A9-744F38906460}"/>
              </a:ext>
            </a:extLst>
          </p:cNvPr>
          <p:cNvSpPr>
            <a:spLocks noGrp="1"/>
          </p:cNvSpPr>
          <p:nvPr>
            <p:ph type="dt" sz="half" idx="10"/>
          </p:nvPr>
        </p:nvSpPr>
        <p:spPr/>
        <p:txBody>
          <a:bodyPr/>
          <a:lstStyle/>
          <a:p>
            <a:r>
              <a:rPr lang="da-DK"/>
              <a:t>31.03.2023</a:t>
            </a:r>
            <a:endParaRPr lang="en-US"/>
          </a:p>
        </p:txBody>
      </p:sp>
      <p:sp>
        <p:nvSpPr>
          <p:cNvPr id="5" name="Slide Number Placeholder 4">
            <a:extLst>
              <a:ext uri="{FF2B5EF4-FFF2-40B4-BE49-F238E27FC236}">
                <a16:creationId xmlns:a16="http://schemas.microsoft.com/office/drawing/2014/main" id="{AC9CC732-B762-1042-1415-B943E094A046}"/>
              </a:ext>
            </a:extLst>
          </p:cNvPr>
          <p:cNvSpPr>
            <a:spLocks noGrp="1"/>
          </p:cNvSpPr>
          <p:nvPr>
            <p:ph type="sldNum" sz="quarter" idx="12"/>
          </p:nvPr>
        </p:nvSpPr>
        <p:spPr/>
        <p:txBody>
          <a:bodyPr/>
          <a:lstStyle/>
          <a:p>
            <a:fld id="{48F63A3B-78C7-47BE-AE5E-E10140E04643}" type="slidenum">
              <a:rPr lang="en-US" dirty="0"/>
              <a:t>9</a:t>
            </a:fld>
            <a:endParaRPr lang="en-US"/>
          </a:p>
        </p:txBody>
      </p:sp>
    </p:spTree>
    <p:extLst>
      <p:ext uri="{BB962C8B-B14F-4D97-AF65-F5344CB8AC3E}">
        <p14:creationId xmlns:p14="http://schemas.microsoft.com/office/powerpoint/2010/main" val="800723873"/>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7C25B2DD14188F4A9D5A3D82F2219904" ma:contentTypeVersion="10" ma:contentTypeDescription="Opret et nyt dokument." ma:contentTypeScope="" ma:versionID="a98fb2fb2837f8a2e4be01e186c7d6fe">
  <xsd:schema xmlns:xsd="http://www.w3.org/2001/XMLSchema" xmlns:xs="http://www.w3.org/2001/XMLSchema" xmlns:p="http://schemas.microsoft.com/office/2006/metadata/properties" xmlns:ns2="0aa04fa5-45c8-4d36-8075-83378ad406cc" xmlns:ns3="d0ca9291-1b02-44e8-a46c-4b4c3bc542b3" targetNamespace="http://schemas.microsoft.com/office/2006/metadata/properties" ma:root="true" ma:fieldsID="27761b813745d47f713a6b2b20effb86" ns2:_="" ns3:_="">
    <xsd:import namespace="0aa04fa5-45c8-4d36-8075-83378ad406cc"/>
    <xsd:import namespace="d0ca9291-1b02-44e8-a46c-4b4c3bc542b3"/>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a04fa5-45c8-4d36-8075-83378ad406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Billedmærker" ma:readOnly="false" ma:fieldId="{5cf76f15-5ced-4ddc-b409-7134ff3c332f}" ma:taxonomyMulti="true" ma:sspId="5cd08861-88c0-49b2-8510-903f698cfa78"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0ca9291-1b02-44e8-a46c-4b4c3bc542b3"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b5b5bd36-6f03-4db8-a9d5-cb0e21dfe823}" ma:internalName="TaxCatchAll" ma:showField="CatchAllData" ma:web="d0ca9291-1b02-44e8-a46c-4b4c3bc542b3">
      <xsd:complexType>
        <xsd:complexContent>
          <xsd:extension base="dms:MultiChoiceLookup">
            <xsd:sequence>
              <xsd:element name="Value" type="dms:Lookup" maxOccurs="unbounded" minOccurs="0" nillable="true"/>
            </xsd:sequence>
          </xsd:extension>
        </xsd:complexContent>
      </xsd:complexType>
    </xsd:element>
    <xsd:element name="SharedWithUsers" ma:index="16" nillable="true" ma:displayName="Delt med"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Delt med detaljer"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dhol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d0ca9291-1b02-44e8-a46c-4b4c3bc542b3" xsi:nil="true"/>
    <lcf76f155ced4ddcb4097134ff3c332f xmlns="0aa04fa5-45c8-4d36-8075-83378ad406cc">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016AAB5-9590-40EE-96BB-4A778803EF69}"/>
</file>

<file path=customXml/itemProps2.xml><?xml version="1.0" encoding="utf-8"?>
<ds:datastoreItem xmlns:ds="http://schemas.openxmlformats.org/officeDocument/2006/customXml" ds:itemID="{5794A24E-D472-41A8-8F07-44A51584F5AC}"/>
</file>

<file path=customXml/itemProps3.xml><?xml version="1.0" encoding="utf-8"?>
<ds:datastoreItem xmlns:ds="http://schemas.openxmlformats.org/officeDocument/2006/customXml" ds:itemID="{AEC45C98-3158-4673-9C3F-168450B6222D}"/>
</file>

<file path=docProps/app.xml><?xml version="1.0" encoding="utf-8"?>
<Properties xmlns="http://schemas.openxmlformats.org/officeDocument/2006/extended-properties" xmlns:vt="http://schemas.openxmlformats.org/officeDocument/2006/docPropsVTypes">
  <TotalTime>0</TotalTime>
  <Words>1169</Words>
  <Application>Microsoft Office PowerPoint</Application>
  <PresentationFormat>Widescreen</PresentationFormat>
  <Paragraphs>148</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Anti-Discrimination Working Group</vt:lpstr>
      <vt:lpstr>Agenda</vt:lpstr>
      <vt:lpstr>Aims of the group</vt:lpstr>
      <vt:lpstr>Jed's Twitter thread</vt:lpstr>
      <vt:lpstr>Communication paradigms </vt:lpstr>
      <vt:lpstr>Case study: Rosenberg et al., (2002)</vt:lpstr>
      <vt:lpstr>Case study: Rosenberg et al., (2002)</vt:lpstr>
      <vt:lpstr>Case study: Rosenberg et al., (2002)</vt:lpstr>
      <vt:lpstr>Case study: Rosenberg et al., (2002)</vt:lpstr>
      <vt:lpstr>Case study: Rosenberg et al., (2002)</vt:lpstr>
      <vt:lpstr>Case study: Rosenberg et al., (2002)</vt:lpstr>
      <vt:lpstr>Case study: Rosenberg et al., (2002)</vt:lpstr>
      <vt:lpstr>Case study: Rosenberg et al., (2002)</vt:lpstr>
      <vt:lpstr>Case study: Rosenberg et al., (2002)</vt:lpstr>
      <vt:lpstr>Case study: Rosenberg et al., (2002)</vt:lpstr>
      <vt:lpstr>Case study: Rosenberg et al., (2002)</vt:lpstr>
      <vt:lpstr>Discussion</vt:lpstr>
      <vt:lpstr>Ideas for next meeting</vt:lpstr>
      <vt:lpstr>Thanks!</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Jessica Rose Mundy</dc:creator>
  <cp:lastModifiedBy>Alisha Silvia Mercedes Hall</cp:lastModifiedBy>
  <cp:revision>17</cp:revision>
  <dcterms:created xsi:type="dcterms:W3CDTF">2023-03-28T09:06:11Z</dcterms:created>
  <dcterms:modified xsi:type="dcterms:W3CDTF">2023-03-31T07:23:51Z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0x0101007C25B2DD14188F4A9D5A3D82F2219904</vt:lpwstr>
  </property>
</Properties>
</file>